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2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8" d="100"/>
          <a:sy n="148" d="100"/>
        </p:scale>
        <p:origin x="1260" y="-744"/>
      </p:cViewPr>
      <p:guideLst>
        <p:guide orient="horz" pos="3120"/>
        <p:guide pos="42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AC01AC-C51E-4934-92A6-AC15464FE19A}" type="doc">
      <dgm:prSet loTypeId="urn:microsoft.com/office/officeart/2005/8/layout/lProcess1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3BE05CF0-14F1-4BCF-8BE1-680A167F6B9E}">
      <dgm:prSet phldrT="[텍스트]" custT="1"/>
      <dgm:spPr/>
      <dgm:t>
        <a:bodyPr/>
        <a:lstStyle/>
        <a:p>
          <a:pPr latinLnBrk="1"/>
          <a:r>
            <a:rPr lang="ko-KR" altLang="en-US" sz="1400" b="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①온라인 제출</a:t>
          </a:r>
        </a:p>
      </dgm:t>
    </dgm:pt>
    <dgm:pt modelId="{5B7A7C5F-579C-4363-9146-71FB162BCEFF}" type="parTrans" cxnId="{40668213-8325-4C84-8DB5-E28D7DA250DE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35BB1BFD-4377-456F-AA05-575F8F55842E}" type="sibTrans" cxnId="{40668213-8325-4C84-8DB5-E28D7DA250DE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CA5E4C4C-8C87-499E-A2DC-F5702D91ADEC}">
      <dgm:prSet phldrT="[텍스트]" custT="1"/>
      <dgm:spPr/>
      <dgm:t>
        <a:bodyPr/>
        <a:lstStyle/>
        <a:p>
          <a:pPr latinLnBrk="1"/>
          <a:r>
            <a:rPr lang="ko-KR" altLang="en-US" sz="1400" b="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②인쇄본 제출</a:t>
          </a:r>
          <a:r>
            <a:rPr lang="en-US" altLang="ko-KR" sz="1400" b="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 </a:t>
          </a:r>
          <a:endParaRPr lang="ko-KR" altLang="en-US" sz="1400" b="0" dirty="0">
            <a:latin typeface="에스코어 드림 7 ExtraBold" panose="020B0803030302020204" pitchFamily="34" charset="-127"/>
            <a:ea typeface="에스코어 드림 7 ExtraBold" panose="020B0803030302020204" pitchFamily="34" charset="-127"/>
          </a:endParaRPr>
        </a:p>
      </dgm:t>
    </dgm:pt>
    <dgm:pt modelId="{5E4A4466-97FA-4DD2-BB18-125C70DBD639}" type="parTrans" cxnId="{98013C2F-DB33-45E5-B818-DF5512358752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D75FA1D3-DDD5-421C-8B46-A86DC9F6EF90}" type="sibTrans" cxnId="{98013C2F-DB33-45E5-B818-DF5512358752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5FDD52FC-634C-430C-87F7-C35331DC43E1}">
      <dgm:prSet phldrT="[텍스트]" custT="1"/>
      <dgm:spPr/>
      <dgm:t>
        <a:bodyPr/>
        <a:lstStyle/>
        <a:p>
          <a:pPr latinLnBrk="1">
            <a:lnSpc>
              <a:spcPct val="100000"/>
            </a:lnSpc>
          </a:pPr>
          <a:r>
            <a:rPr lang="ko-KR" altLang="en-US" sz="1400" b="1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③</a:t>
          </a:r>
          <a:r>
            <a:rPr lang="ko-KR" altLang="en-US" sz="1400" b="1" dirty="0" err="1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제출확인서</a:t>
          </a:r>
          <a:r>
            <a:rPr lang="ko-KR" altLang="en-US" sz="1400" b="1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 제출</a:t>
          </a:r>
        </a:p>
      </dgm:t>
    </dgm:pt>
    <dgm:pt modelId="{4B282E5E-8C14-4B91-ADA4-3D709376521F}" type="parTrans" cxnId="{5093AC86-3E17-49A3-AD5D-93D9DF67908F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33DA281D-137A-4A41-9980-CD90C35A8276}" type="sibTrans" cxnId="{5093AC86-3E17-49A3-AD5D-93D9DF67908F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371E7A48-4083-4126-A48F-8B2D6B2644BE}">
      <dgm:prSet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관리자 파일 검증</a:t>
          </a:r>
          <a:endParaRPr lang="en-US" altLang="ko-KR" sz="90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  <a:p>
          <a:pPr latinLnBrk="1">
            <a:lnSpc>
              <a:spcPct val="50000"/>
            </a:lnSpc>
          </a:pPr>
          <a:r>
            <a:rPr lang="en-US" altLang="ko-KR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(</a:t>
          </a:r>
          <a:r>
            <a:rPr lang="ko-KR" altLang="en-US" sz="900" dirty="0" smtClean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평균 </a:t>
          </a:r>
          <a:r>
            <a:rPr lang="en-US" altLang="ko-KR" sz="900" dirty="0" smtClean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1</a:t>
          </a: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일 소요</a:t>
          </a:r>
          <a:r>
            <a:rPr lang="en-US" altLang="ko-KR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)</a:t>
          </a:r>
        </a:p>
      </dgm:t>
    </dgm:pt>
    <dgm:pt modelId="{957E8B47-CDE3-441C-894D-7609D519B3C6}" type="parTrans" cxnId="{F05EEC1F-9A57-4DE2-AF7D-184E046582BF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CC0441A7-F904-49EC-864A-B10AC4C47719}" type="sibTrans" cxnId="{F05EEC1F-9A57-4DE2-AF7D-184E046582BF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FB34D8D2-6BFB-4B11-B01F-EA7DB164E249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9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제출확인서</a:t>
          </a: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출력</a:t>
          </a:r>
        </a:p>
      </dgm:t>
    </dgm:pt>
    <dgm:pt modelId="{15EBBD2B-24EC-4FE2-8079-43BE026123A0}" type="parTrans" cxnId="{5AF18F5E-F95D-483A-86B8-8EC00238B16A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0332F78B-0327-4465-9C7D-24E800B5EBAB}" type="sibTrans" cxnId="{5AF18F5E-F95D-483A-86B8-8EC00238B16A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E1FEDF03-9576-4AF6-9129-666531D34107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latinLnBrk="1">
            <a:lnSpc>
              <a:spcPct val="100000"/>
            </a:lnSpc>
          </a:pP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소속 대학원 </a:t>
          </a:r>
          <a:r>
            <a:rPr lang="ko-KR" altLang="en-US" sz="9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행정팀에</a:t>
          </a: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제출</a:t>
          </a:r>
        </a:p>
      </dgm:t>
    </dgm:pt>
    <dgm:pt modelId="{B6FDA96C-94AE-4988-8479-6E91C66F0E6E}" type="parTrans" cxnId="{B6E96366-D9F1-44E1-8904-FF5EA85D98A0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D03C8BD7-B524-4360-96B9-50D764A3D3AE}" type="sibTrans" cxnId="{B6E96366-D9F1-44E1-8904-FF5EA85D98A0}">
      <dgm:prSet/>
      <dgm:spPr/>
      <dgm:t>
        <a:bodyPr/>
        <a:lstStyle/>
        <a:p>
          <a:pPr latinLnBrk="1"/>
          <a:endParaRPr lang="ko-KR" altLang="en-US" sz="1600">
            <a:latin typeface="+mj-lt"/>
          </a:endParaRPr>
        </a:p>
      </dgm:t>
    </dgm:pt>
    <dgm:pt modelId="{64C281E0-ABB1-4998-989F-3EF2AADBD33A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9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논문</a:t>
          </a:r>
          <a:endParaRPr lang="en-US" altLang="ko-KR" sz="900" baseline="0" dirty="0">
            <a:solidFill>
              <a:srgbClr val="FF0000"/>
            </a:solidFill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  <a:p>
          <a:pPr latinLnBrk="1">
            <a:lnSpc>
              <a:spcPct val="50000"/>
            </a:lnSpc>
          </a:pPr>
          <a:r>
            <a:rPr lang="en-US" altLang="ko-KR" sz="9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(</a:t>
          </a:r>
          <a:r>
            <a:rPr lang="ko-KR" altLang="en-US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석</a:t>
          </a:r>
          <a:r>
            <a:rPr lang="en-US" altLang="ko-KR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,</a:t>
          </a:r>
          <a:r>
            <a:rPr lang="ko-KR" altLang="en-US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박사</a:t>
          </a:r>
          <a:r>
            <a:rPr lang="en-US" altLang="ko-KR" sz="9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4</a:t>
          </a:r>
          <a:r>
            <a:rPr lang="ko-KR" altLang="en-US" sz="9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부 </a:t>
          </a:r>
          <a:r>
            <a:rPr lang="en-US" altLang="ko-KR" sz="9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/ </a:t>
          </a:r>
          <a:r>
            <a:rPr lang="ko-KR" altLang="en-US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의학</a:t>
          </a:r>
          <a:r>
            <a:rPr lang="en-US" altLang="ko-KR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3</a:t>
          </a:r>
          <a:r>
            <a:rPr lang="ko-KR" altLang="en-US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부</a:t>
          </a:r>
          <a:r>
            <a:rPr lang="en-US" altLang="ko-KR" sz="9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)</a:t>
          </a:r>
          <a:endParaRPr lang="ko-KR" altLang="en-US" sz="900" baseline="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</dgm:t>
    </dgm:pt>
    <dgm:pt modelId="{FEF4BF23-2FE7-441B-8DEC-9A36E61C4BEF}" type="parTrans" cxnId="{34D11C7E-5A66-4580-B009-1983042D1380}">
      <dgm:prSet/>
      <dgm:spPr/>
      <dgm:t>
        <a:bodyPr/>
        <a:lstStyle/>
        <a:p>
          <a:pPr latinLnBrk="1"/>
          <a:endParaRPr lang="ko-KR" altLang="en-US"/>
        </a:p>
      </dgm:t>
    </dgm:pt>
    <dgm:pt modelId="{B8448B62-6AC3-4A18-BB44-216E5E0A71C8}" type="sibTrans" cxnId="{34D11C7E-5A66-4580-B009-1983042D1380}">
      <dgm:prSet/>
      <dgm:spPr/>
      <dgm:t>
        <a:bodyPr/>
        <a:lstStyle/>
        <a:p>
          <a:pPr latinLnBrk="1"/>
          <a:endParaRPr lang="ko-KR" altLang="en-US"/>
        </a:p>
      </dgm:t>
    </dgm:pt>
    <dgm:pt modelId="{1A2D662C-D5A0-4C79-95F8-C35329CD6D99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9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제출확인서</a:t>
          </a: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</a:t>
          </a:r>
          <a:r>
            <a:rPr lang="ko-KR" altLang="en-US" sz="9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확인도장</a:t>
          </a:r>
          <a:r>
            <a:rPr lang="ko-KR" altLang="en-US" sz="9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</a:t>
          </a:r>
          <a:endParaRPr lang="ko-KR" altLang="en-US" sz="900" baseline="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</dgm:t>
    </dgm:pt>
    <dgm:pt modelId="{59EECE8D-8BAD-4F53-A6D5-C82D659FBE94}" type="parTrans" cxnId="{70B31035-0123-4900-9D41-C6EEFBE2C780}">
      <dgm:prSet/>
      <dgm:spPr/>
      <dgm:t>
        <a:bodyPr/>
        <a:lstStyle/>
        <a:p>
          <a:pPr latinLnBrk="1"/>
          <a:endParaRPr lang="ko-KR" altLang="en-US"/>
        </a:p>
      </dgm:t>
    </dgm:pt>
    <dgm:pt modelId="{B36E322F-7E6A-45BA-9CF2-4FA8668A0C3E}" type="sibTrans" cxnId="{70B31035-0123-4900-9D41-C6EEFBE2C780}">
      <dgm:prSet/>
      <dgm:spPr/>
      <dgm:t>
        <a:bodyPr/>
        <a:lstStyle/>
        <a:p>
          <a:pPr latinLnBrk="1"/>
          <a:endParaRPr lang="ko-KR" altLang="en-US"/>
        </a:p>
      </dgm:t>
    </dgm:pt>
    <dgm:pt modelId="{93A98573-3AAD-4849-8A6A-E1249B0DCB09}" type="pres">
      <dgm:prSet presAssocID="{B1AC01AC-C51E-4934-92A6-AC15464FE1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1B22C9D-6F3C-4E4F-A8FE-F1D712DC0317}" type="pres">
      <dgm:prSet presAssocID="{3BE05CF0-14F1-4BCF-8BE1-680A167F6B9E}" presName="vertFlow" presStyleCnt="0"/>
      <dgm:spPr/>
    </dgm:pt>
    <dgm:pt modelId="{BA7D21E0-A5EE-41A3-A33C-B917BB5D3BF7}" type="pres">
      <dgm:prSet presAssocID="{3BE05CF0-14F1-4BCF-8BE1-680A167F6B9E}" presName="header" presStyleLbl="node1" presStyleIdx="0" presStyleCnt="3" custScaleX="81629"/>
      <dgm:spPr/>
      <dgm:t>
        <a:bodyPr/>
        <a:lstStyle/>
        <a:p>
          <a:pPr latinLnBrk="1"/>
          <a:endParaRPr lang="ko-KR" altLang="en-US"/>
        </a:p>
      </dgm:t>
    </dgm:pt>
    <dgm:pt modelId="{644DDC0E-E3DF-44B5-8EE4-665E267725EC}" type="pres">
      <dgm:prSet presAssocID="{957E8B47-CDE3-441C-894D-7609D519B3C6}" presName="par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57C5B0BF-6231-487A-AB9A-7A207A0D5CB3}" type="pres">
      <dgm:prSet presAssocID="{371E7A48-4083-4126-A48F-8B2D6B2644BE}" presName="child" presStyleLbl="alignAccFollowNode1" presStyleIdx="0" presStyleCnt="5" custScaleX="81629" custLinFactNeighborX="-771" custLinFactNeighborY="-39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C6F696-C1EE-4305-B52F-A3F96E6E44CA}" type="pres">
      <dgm:prSet presAssocID="{CC0441A7-F904-49EC-864A-B10AC4C47719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255D473E-C119-467C-AA5F-B08131E43BBA}" type="pres">
      <dgm:prSet presAssocID="{FB34D8D2-6BFB-4B11-B01F-EA7DB164E249}" presName="child" presStyleLbl="alignAccFollowNode1" presStyleIdx="1" presStyleCnt="5" custScaleX="81629" custLinFactNeighborX="1008" custLinFactNeighborY="206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B3E30DF-B295-4C4D-A141-135EFDA47D0F}" type="pres">
      <dgm:prSet presAssocID="{3BE05CF0-14F1-4BCF-8BE1-680A167F6B9E}" presName="hSp" presStyleCnt="0"/>
      <dgm:spPr/>
    </dgm:pt>
    <dgm:pt modelId="{0CA13D33-BEED-49A6-B3F8-0D9DBA079C14}" type="pres">
      <dgm:prSet presAssocID="{CA5E4C4C-8C87-499E-A2DC-F5702D91ADEC}" presName="vertFlow" presStyleCnt="0"/>
      <dgm:spPr/>
    </dgm:pt>
    <dgm:pt modelId="{6826EB05-8396-4AE7-A6E3-38FB62B24504}" type="pres">
      <dgm:prSet presAssocID="{CA5E4C4C-8C87-499E-A2DC-F5702D91ADEC}" presName="header" presStyleLbl="node1" presStyleIdx="1" presStyleCnt="3" custScaleX="77942"/>
      <dgm:spPr/>
      <dgm:t>
        <a:bodyPr/>
        <a:lstStyle/>
        <a:p>
          <a:pPr latinLnBrk="1"/>
          <a:endParaRPr lang="ko-KR" altLang="en-US"/>
        </a:p>
      </dgm:t>
    </dgm:pt>
    <dgm:pt modelId="{A94CD9F7-7764-4E48-BE4B-430E0F786297}" type="pres">
      <dgm:prSet presAssocID="{FEF4BF23-2FE7-441B-8DEC-9A36E61C4BEF}" presName="par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DC38205D-C35C-4E5A-9A04-8300DAA2495C}" type="pres">
      <dgm:prSet presAssocID="{64C281E0-ABB1-4998-989F-3EF2AADBD33A}" presName="child" presStyleLbl="alignAccFollowNode1" presStyleIdx="2" presStyleCnt="5" custScaleX="77942" custLinFactNeighborX="-937" custLinFactNeighborY="-281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60DB73-3832-4DEA-A341-534CE742B7D3}" type="pres">
      <dgm:prSet presAssocID="{B8448B62-6AC3-4A18-BB44-216E5E0A71C8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873002DB-0848-4726-A008-78CB786F3E83}" type="pres">
      <dgm:prSet presAssocID="{1A2D662C-D5A0-4C79-95F8-C35329CD6D99}" presName="child" presStyleLbl="alignAccFollowNode1" presStyleIdx="3" presStyleCnt="5" custScaleX="7794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267ED8-5633-469D-86AD-1AA7147FF86F}" type="pres">
      <dgm:prSet presAssocID="{CA5E4C4C-8C87-499E-A2DC-F5702D91ADEC}" presName="hSp" presStyleCnt="0"/>
      <dgm:spPr/>
    </dgm:pt>
    <dgm:pt modelId="{D7ACF1BE-372F-438F-B041-E335AE053FDD}" type="pres">
      <dgm:prSet presAssocID="{5FDD52FC-634C-430C-87F7-C35331DC43E1}" presName="vertFlow" presStyleCnt="0"/>
      <dgm:spPr/>
    </dgm:pt>
    <dgm:pt modelId="{4BC53FCF-78C0-4B3B-A485-364E8641AB72}" type="pres">
      <dgm:prSet presAssocID="{5FDD52FC-634C-430C-87F7-C35331DC43E1}" presName="header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578571D0-A80D-44BE-AE28-8475C6F9A40D}" type="pres">
      <dgm:prSet presAssocID="{B6FDA96C-94AE-4988-8479-6E91C66F0E6E}" presName="par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8CD671D8-3A68-4CC8-B3F1-04557268125E}" type="pres">
      <dgm:prSet presAssocID="{E1FEDF03-9576-4AF6-9129-666531D34107}" presName="child" presStyleLbl="alignAccFollowNode1" presStyleIdx="4" presStyleCnt="5" custLinFactNeighborX="1372" custLinFactNeighborY="-2549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9D1542D-95B5-47E9-9BE4-D56576FDE1DE}" type="presOf" srcId="{371E7A48-4083-4126-A48F-8B2D6B2644BE}" destId="{57C5B0BF-6231-487A-AB9A-7A207A0D5CB3}" srcOrd="0" destOrd="0" presId="urn:microsoft.com/office/officeart/2005/8/layout/lProcess1"/>
    <dgm:cxn modelId="{D17A4D89-C45A-4E1F-89A6-B71DE0C408A7}" type="presOf" srcId="{B1AC01AC-C51E-4934-92A6-AC15464FE19A}" destId="{93A98573-3AAD-4849-8A6A-E1249B0DCB09}" srcOrd="0" destOrd="0" presId="urn:microsoft.com/office/officeart/2005/8/layout/lProcess1"/>
    <dgm:cxn modelId="{A4030192-42CF-47A9-8A91-D43E8F0ABFD0}" type="presOf" srcId="{E1FEDF03-9576-4AF6-9129-666531D34107}" destId="{8CD671D8-3A68-4CC8-B3F1-04557268125E}" srcOrd="0" destOrd="0" presId="urn:microsoft.com/office/officeart/2005/8/layout/lProcess1"/>
    <dgm:cxn modelId="{98013C2F-DB33-45E5-B818-DF5512358752}" srcId="{B1AC01AC-C51E-4934-92A6-AC15464FE19A}" destId="{CA5E4C4C-8C87-499E-A2DC-F5702D91ADEC}" srcOrd="1" destOrd="0" parTransId="{5E4A4466-97FA-4DD2-BB18-125C70DBD639}" sibTransId="{D75FA1D3-DDD5-421C-8B46-A86DC9F6EF90}"/>
    <dgm:cxn modelId="{5B2B641F-CA25-4A60-AB9A-6F695E245084}" type="presOf" srcId="{64C281E0-ABB1-4998-989F-3EF2AADBD33A}" destId="{DC38205D-C35C-4E5A-9A04-8300DAA2495C}" srcOrd="0" destOrd="0" presId="urn:microsoft.com/office/officeart/2005/8/layout/lProcess1"/>
    <dgm:cxn modelId="{12DF9094-2444-495B-AC1D-933C2BC97565}" type="presOf" srcId="{1A2D662C-D5A0-4C79-95F8-C35329CD6D99}" destId="{873002DB-0848-4726-A008-78CB786F3E83}" srcOrd="0" destOrd="0" presId="urn:microsoft.com/office/officeart/2005/8/layout/lProcess1"/>
    <dgm:cxn modelId="{5AF18F5E-F95D-483A-86B8-8EC00238B16A}" srcId="{3BE05CF0-14F1-4BCF-8BE1-680A167F6B9E}" destId="{FB34D8D2-6BFB-4B11-B01F-EA7DB164E249}" srcOrd="1" destOrd="0" parTransId="{15EBBD2B-24EC-4FE2-8079-43BE026123A0}" sibTransId="{0332F78B-0327-4465-9C7D-24E800B5EBAB}"/>
    <dgm:cxn modelId="{2BC60457-911A-4F98-8D46-07F4E0332FC7}" type="presOf" srcId="{3BE05CF0-14F1-4BCF-8BE1-680A167F6B9E}" destId="{BA7D21E0-A5EE-41A3-A33C-B917BB5D3BF7}" srcOrd="0" destOrd="0" presId="urn:microsoft.com/office/officeart/2005/8/layout/lProcess1"/>
    <dgm:cxn modelId="{C7BCD117-AA2C-4E5A-91CC-91EAAE7EECDC}" type="presOf" srcId="{B8448B62-6AC3-4A18-BB44-216E5E0A71C8}" destId="{5D60DB73-3832-4DEA-A341-534CE742B7D3}" srcOrd="0" destOrd="0" presId="urn:microsoft.com/office/officeart/2005/8/layout/lProcess1"/>
    <dgm:cxn modelId="{70B31035-0123-4900-9D41-C6EEFBE2C780}" srcId="{CA5E4C4C-8C87-499E-A2DC-F5702D91ADEC}" destId="{1A2D662C-D5A0-4C79-95F8-C35329CD6D99}" srcOrd="1" destOrd="0" parTransId="{59EECE8D-8BAD-4F53-A6D5-C82D659FBE94}" sibTransId="{B36E322F-7E6A-45BA-9CF2-4FA8668A0C3E}"/>
    <dgm:cxn modelId="{3369565B-FF16-469B-ACDF-E50E67AB78BE}" type="presOf" srcId="{CC0441A7-F904-49EC-864A-B10AC4C47719}" destId="{A2C6F696-C1EE-4305-B52F-A3F96E6E44CA}" srcOrd="0" destOrd="0" presId="urn:microsoft.com/office/officeart/2005/8/layout/lProcess1"/>
    <dgm:cxn modelId="{34D11C7E-5A66-4580-B009-1983042D1380}" srcId="{CA5E4C4C-8C87-499E-A2DC-F5702D91ADEC}" destId="{64C281E0-ABB1-4998-989F-3EF2AADBD33A}" srcOrd="0" destOrd="0" parTransId="{FEF4BF23-2FE7-441B-8DEC-9A36E61C4BEF}" sibTransId="{B8448B62-6AC3-4A18-BB44-216E5E0A71C8}"/>
    <dgm:cxn modelId="{F0C551C3-8600-4147-AE29-C544515CD159}" type="presOf" srcId="{B6FDA96C-94AE-4988-8479-6E91C66F0E6E}" destId="{578571D0-A80D-44BE-AE28-8475C6F9A40D}" srcOrd="0" destOrd="0" presId="urn:microsoft.com/office/officeart/2005/8/layout/lProcess1"/>
    <dgm:cxn modelId="{EC33C7A7-608A-4B98-A8E7-8CE62FB3205B}" type="presOf" srcId="{FB34D8D2-6BFB-4B11-B01F-EA7DB164E249}" destId="{255D473E-C119-467C-AA5F-B08131E43BBA}" srcOrd="0" destOrd="0" presId="urn:microsoft.com/office/officeart/2005/8/layout/lProcess1"/>
    <dgm:cxn modelId="{BACD104E-26FF-4F37-A4ED-4BDC3CA68993}" type="presOf" srcId="{5FDD52FC-634C-430C-87F7-C35331DC43E1}" destId="{4BC53FCF-78C0-4B3B-A485-364E8641AB72}" srcOrd="0" destOrd="0" presId="urn:microsoft.com/office/officeart/2005/8/layout/lProcess1"/>
    <dgm:cxn modelId="{B6E96366-D9F1-44E1-8904-FF5EA85D98A0}" srcId="{5FDD52FC-634C-430C-87F7-C35331DC43E1}" destId="{E1FEDF03-9576-4AF6-9129-666531D34107}" srcOrd="0" destOrd="0" parTransId="{B6FDA96C-94AE-4988-8479-6E91C66F0E6E}" sibTransId="{D03C8BD7-B524-4360-96B9-50D764A3D3AE}"/>
    <dgm:cxn modelId="{592778B4-B974-4B89-9608-738AFA529F7E}" type="presOf" srcId="{CA5E4C4C-8C87-499E-A2DC-F5702D91ADEC}" destId="{6826EB05-8396-4AE7-A6E3-38FB62B24504}" srcOrd="0" destOrd="0" presId="urn:microsoft.com/office/officeart/2005/8/layout/lProcess1"/>
    <dgm:cxn modelId="{6C040399-5660-43B2-9812-62FD7AADD2D7}" type="presOf" srcId="{FEF4BF23-2FE7-441B-8DEC-9A36E61C4BEF}" destId="{A94CD9F7-7764-4E48-BE4B-430E0F786297}" srcOrd="0" destOrd="0" presId="urn:microsoft.com/office/officeart/2005/8/layout/lProcess1"/>
    <dgm:cxn modelId="{F05EEC1F-9A57-4DE2-AF7D-184E046582BF}" srcId="{3BE05CF0-14F1-4BCF-8BE1-680A167F6B9E}" destId="{371E7A48-4083-4126-A48F-8B2D6B2644BE}" srcOrd="0" destOrd="0" parTransId="{957E8B47-CDE3-441C-894D-7609D519B3C6}" sibTransId="{CC0441A7-F904-49EC-864A-B10AC4C47719}"/>
    <dgm:cxn modelId="{4E1E581D-3D39-4558-AB30-3A8E6CF8F142}" type="presOf" srcId="{957E8B47-CDE3-441C-894D-7609D519B3C6}" destId="{644DDC0E-E3DF-44B5-8EE4-665E267725EC}" srcOrd="0" destOrd="0" presId="urn:microsoft.com/office/officeart/2005/8/layout/lProcess1"/>
    <dgm:cxn modelId="{5093AC86-3E17-49A3-AD5D-93D9DF67908F}" srcId="{B1AC01AC-C51E-4934-92A6-AC15464FE19A}" destId="{5FDD52FC-634C-430C-87F7-C35331DC43E1}" srcOrd="2" destOrd="0" parTransId="{4B282E5E-8C14-4B91-ADA4-3D709376521F}" sibTransId="{33DA281D-137A-4A41-9980-CD90C35A8276}"/>
    <dgm:cxn modelId="{40668213-8325-4C84-8DB5-E28D7DA250DE}" srcId="{B1AC01AC-C51E-4934-92A6-AC15464FE19A}" destId="{3BE05CF0-14F1-4BCF-8BE1-680A167F6B9E}" srcOrd="0" destOrd="0" parTransId="{5B7A7C5F-579C-4363-9146-71FB162BCEFF}" sibTransId="{35BB1BFD-4377-456F-AA05-575F8F55842E}"/>
    <dgm:cxn modelId="{381ECAD5-CED6-44D6-871E-5D8782332F54}" type="presParOf" srcId="{93A98573-3AAD-4849-8A6A-E1249B0DCB09}" destId="{11B22C9D-6F3C-4E4F-A8FE-F1D712DC0317}" srcOrd="0" destOrd="0" presId="urn:microsoft.com/office/officeart/2005/8/layout/lProcess1"/>
    <dgm:cxn modelId="{EC1CA5A0-D5C9-4BE3-9020-4724E8A25630}" type="presParOf" srcId="{11B22C9D-6F3C-4E4F-A8FE-F1D712DC0317}" destId="{BA7D21E0-A5EE-41A3-A33C-B917BB5D3BF7}" srcOrd="0" destOrd="0" presId="urn:microsoft.com/office/officeart/2005/8/layout/lProcess1"/>
    <dgm:cxn modelId="{0BEF36CA-86E6-43F2-9A1F-7082EE0B6AF2}" type="presParOf" srcId="{11B22C9D-6F3C-4E4F-A8FE-F1D712DC0317}" destId="{644DDC0E-E3DF-44B5-8EE4-665E267725EC}" srcOrd="1" destOrd="0" presId="urn:microsoft.com/office/officeart/2005/8/layout/lProcess1"/>
    <dgm:cxn modelId="{AEB5CAB8-9F2F-4B05-B535-BE110183338E}" type="presParOf" srcId="{11B22C9D-6F3C-4E4F-A8FE-F1D712DC0317}" destId="{57C5B0BF-6231-487A-AB9A-7A207A0D5CB3}" srcOrd="2" destOrd="0" presId="urn:microsoft.com/office/officeart/2005/8/layout/lProcess1"/>
    <dgm:cxn modelId="{F4540AE8-59E1-43DC-9651-624CF1094923}" type="presParOf" srcId="{11B22C9D-6F3C-4E4F-A8FE-F1D712DC0317}" destId="{A2C6F696-C1EE-4305-B52F-A3F96E6E44CA}" srcOrd="3" destOrd="0" presId="urn:microsoft.com/office/officeart/2005/8/layout/lProcess1"/>
    <dgm:cxn modelId="{0887F19A-D3BA-4B27-A4EE-FDF522E097A5}" type="presParOf" srcId="{11B22C9D-6F3C-4E4F-A8FE-F1D712DC0317}" destId="{255D473E-C119-467C-AA5F-B08131E43BBA}" srcOrd="4" destOrd="0" presId="urn:microsoft.com/office/officeart/2005/8/layout/lProcess1"/>
    <dgm:cxn modelId="{0F9A0A9A-12DB-4EAE-8C20-1D8DF6432059}" type="presParOf" srcId="{93A98573-3AAD-4849-8A6A-E1249B0DCB09}" destId="{EB3E30DF-B295-4C4D-A141-135EFDA47D0F}" srcOrd="1" destOrd="0" presId="urn:microsoft.com/office/officeart/2005/8/layout/lProcess1"/>
    <dgm:cxn modelId="{14C75175-D892-4F74-9584-D55C2A0FE0C8}" type="presParOf" srcId="{93A98573-3AAD-4849-8A6A-E1249B0DCB09}" destId="{0CA13D33-BEED-49A6-B3F8-0D9DBA079C14}" srcOrd="2" destOrd="0" presId="urn:microsoft.com/office/officeart/2005/8/layout/lProcess1"/>
    <dgm:cxn modelId="{479A0EE1-4179-4CE4-B9A4-30FCCFF67075}" type="presParOf" srcId="{0CA13D33-BEED-49A6-B3F8-0D9DBA079C14}" destId="{6826EB05-8396-4AE7-A6E3-38FB62B24504}" srcOrd="0" destOrd="0" presId="urn:microsoft.com/office/officeart/2005/8/layout/lProcess1"/>
    <dgm:cxn modelId="{9D4829AD-3EA0-4B34-AB9A-A09CC1F37DB7}" type="presParOf" srcId="{0CA13D33-BEED-49A6-B3F8-0D9DBA079C14}" destId="{A94CD9F7-7764-4E48-BE4B-430E0F786297}" srcOrd="1" destOrd="0" presId="urn:microsoft.com/office/officeart/2005/8/layout/lProcess1"/>
    <dgm:cxn modelId="{B93855D1-7A42-4155-88CB-F8941DFE21B8}" type="presParOf" srcId="{0CA13D33-BEED-49A6-B3F8-0D9DBA079C14}" destId="{DC38205D-C35C-4E5A-9A04-8300DAA2495C}" srcOrd="2" destOrd="0" presId="urn:microsoft.com/office/officeart/2005/8/layout/lProcess1"/>
    <dgm:cxn modelId="{A37BD777-EA64-446E-8F7D-D4FDDFF835FC}" type="presParOf" srcId="{0CA13D33-BEED-49A6-B3F8-0D9DBA079C14}" destId="{5D60DB73-3832-4DEA-A341-534CE742B7D3}" srcOrd="3" destOrd="0" presId="urn:microsoft.com/office/officeart/2005/8/layout/lProcess1"/>
    <dgm:cxn modelId="{A40CE8EC-482C-48DE-8CB7-76EC7FE15EA9}" type="presParOf" srcId="{0CA13D33-BEED-49A6-B3F8-0D9DBA079C14}" destId="{873002DB-0848-4726-A008-78CB786F3E83}" srcOrd="4" destOrd="0" presId="urn:microsoft.com/office/officeart/2005/8/layout/lProcess1"/>
    <dgm:cxn modelId="{E25B3914-C898-4F73-A58D-8AFAB52BA0A3}" type="presParOf" srcId="{93A98573-3AAD-4849-8A6A-E1249B0DCB09}" destId="{97267ED8-5633-469D-86AD-1AA7147FF86F}" srcOrd="3" destOrd="0" presId="urn:microsoft.com/office/officeart/2005/8/layout/lProcess1"/>
    <dgm:cxn modelId="{B6212028-3B4B-4633-8B73-21B8CB6E96AC}" type="presParOf" srcId="{93A98573-3AAD-4849-8A6A-E1249B0DCB09}" destId="{D7ACF1BE-372F-438F-B041-E335AE053FDD}" srcOrd="4" destOrd="0" presId="urn:microsoft.com/office/officeart/2005/8/layout/lProcess1"/>
    <dgm:cxn modelId="{75F9407E-9DD3-4487-9081-908C60ABE4A7}" type="presParOf" srcId="{D7ACF1BE-372F-438F-B041-E335AE053FDD}" destId="{4BC53FCF-78C0-4B3B-A485-364E8641AB72}" srcOrd="0" destOrd="0" presId="urn:microsoft.com/office/officeart/2005/8/layout/lProcess1"/>
    <dgm:cxn modelId="{575B7D61-4A30-418F-BCCA-798762655342}" type="presParOf" srcId="{D7ACF1BE-372F-438F-B041-E335AE053FDD}" destId="{578571D0-A80D-44BE-AE28-8475C6F9A40D}" srcOrd="1" destOrd="0" presId="urn:microsoft.com/office/officeart/2005/8/layout/lProcess1"/>
    <dgm:cxn modelId="{23DB81B6-34AC-473C-A7DF-1168E28C8BCC}" type="presParOf" srcId="{D7ACF1BE-372F-438F-B041-E335AE053FDD}" destId="{8CD671D8-3A68-4CC8-B3F1-04557268125E}" srcOrd="2" destOrd="0" presId="urn:microsoft.com/office/officeart/2005/8/layout/lProcess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D21E0-A5EE-41A3-A33C-B917BB5D3BF7}">
      <dsp:nvSpPr>
        <dsp:cNvPr id="0" name=""/>
        <dsp:cNvSpPr/>
      </dsp:nvSpPr>
      <dsp:spPr>
        <a:xfrm>
          <a:off x="1656" y="429273"/>
          <a:ext cx="1420733" cy="435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0" kern="120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①온라인 제출</a:t>
          </a:r>
        </a:p>
      </dsp:txBody>
      <dsp:txXfrm>
        <a:off x="14400" y="442017"/>
        <a:ext cx="1395245" cy="409631"/>
      </dsp:txXfrm>
    </dsp:sp>
    <dsp:sp modelId="{644DDC0E-E3DF-44B5-8EE4-665E267725EC}">
      <dsp:nvSpPr>
        <dsp:cNvPr id="0" name=""/>
        <dsp:cNvSpPr/>
      </dsp:nvSpPr>
      <dsp:spPr>
        <a:xfrm rot="5409793">
          <a:off x="674633" y="899442"/>
          <a:ext cx="73123" cy="76145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C5B0BF-6231-487A-AB9A-7A207A0D5CB3}">
      <dsp:nvSpPr>
        <dsp:cNvPr id="0" name=""/>
        <dsp:cNvSpPr/>
      </dsp:nvSpPr>
      <dsp:spPr>
        <a:xfrm>
          <a:off x="0" y="1010638"/>
          <a:ext cx="1420733" cy="43511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관리자 파일 검증</a:t>
          </a:r>
          <a:endParaRPr lang="en-US" altLang="ko-KR" sz="900" kern="120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(</a:t>
          </a:r>
          <a:r>
            <a:rPr lang="ko-KR" altLang="en-US" sz="900" kern="1200" dirty="0" smtClean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평균 </a:t>
          </a:r>
          <a:r>
            <a:rPr lang="en-US" altLang="ko-KR" sz="900" kern="1200" dirty="0" smtClean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1</a:t>
          </a: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일 소요</a:t>
          </a:r>
          <a:r>
            <a:rPr lang="en-US" altLang="ko-KR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)</a:t>
          </a:r>
        </a:p>
      </dsp:txBody>
      <dsp:txXfrm>
        <a:off x="12744" y="1023382"/>
        <a:ext cx="1395245" cy="409631"/>
      </dsp:txXfrm>
    </dsp:sp>
    <dsp:sp modelId="{A2C6F696-C1EE-4305-B52F-A3F96E6E44CA}">
      <dsp:nvSpPr>
        <dsp:cNvPr id="0" name=""/>
        <dsp:cNvSpPr/>
      </dsp:nvSpPr>
      <dsp:spPr>
        <a:xfrm rot="5289403">
          <a:off x="677256" y="1488426"/>
          <a:ext cx="85421" cy="76145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5D473E-C119-467C-AA5F-B08131E43BBA}">
      <dsp:nvSpPr>
        <dsp:cNvPr id="0" name=""/>
        <dsp:cNvSpPr/>
      </dsp:nvSpPr>
      <dsp:spPr>
        <a:xfrm>
          <a:off x="19200" y="1607241"/>
          <a:ext cx="1420733" cy="435119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제출확인서</a:t>
          </a: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출력</a:t>
          </a:r>
        </a:p>
      </dsp:txBody>
      <dsp:txXfrm>
        <a:off x="31944" y="1619985"/>
        <a:ext cx="1395245" cy="409631"/>
      </dsp:txXfrm>
    </dsp:sp>
    <dsp:sp modelId="{6826EB05-8396-4AE7-A6E3-38FB62B24504}">
      <dsp:nvSpPr>
        <dsp:cNvPr id="0" name=""/>
        <dsp:cNvSpPr/>
      </dsp:nvSpPr>
      <dsp:spPr>
        <a:xfrm>
          <a:off x="1666056" y="429273"/>
          <a:ext cx="1356562" cy="435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0" kern="120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②인쇄본 제출</a:t>
          </a:r>
          <a:r>
            <a:rPr lang="en-US" altLang="ko-KR" sz="1400" b="0" kern="120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 </a:t>
          </a:r>
          <a:endParaRPr lang="ko-KR" altLang="en-US" sz="1400" b="0" kern="1200" dirty="0">
            <a:latin typeface="에스코어 드림 7 ExtraBold" panose="020B0803030302020204" pitchFamily="34" charset="-127"/>
            <a:ea typeface="에스코어 드림 7 ExtraBold" panose="020B0803030302020204" pitchFamily="34" charset="-127"/>
          </a:endParaRPr>
        </a:p>
      </dsp:txBody>
      <dsp:txXfrm>
        <a:off x="1678800" y="442017"/>
        <a:ext cx="1331074" cy="409631"/>
      </dsp:txXfrm>
    </dsp:sp>
    <dsp:sp modelId="{A94CD9F7-7764-4E48-BE4B-430E0F786297}">
      <dsp:nvSpPr>
        <dsp:cNvPr id="0" name=""/>
        <dsp:cNvSpPr/>
      </dsp:nvSpPr>
      <dsp:spPr>
        <a:xfrm rot="5496117">
          <a:off x="2299166" y="900325"/>
          <a:ext cx="74035" cy="76145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38205D-C35C-4E5A-9A04-8300DAA2495C}">
      <dsp:nvSpPr>
        <dsp:cNvPr id="0" name=""/>
        <dsp:cNvSpPr/>
      </dsp:nvSpPr>
      <dsp:spPr>
        <a:xfrm>
          <a:off x="1649748" y="1012404"/>
          <a:ext cx="1356562" cy="435119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논문</a:t>
          </a:r>
          <a:endParaRPr lang="en-US" altLang="ko-KR" sz="900" kern="1200" baseline="0" dirty="0">
            <a:solidFill>
              <a:srgbClr val="FF0000"/>
            </a:solidFill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(</a:t>
          </a:r>
          <a:r>
            <a:rPr lang="ko-KR" altLang="en-US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석</a:t>
          </a:r>
          <a:r>
            <a:rPr lang="en-US" altLang="ko-KR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,</a:t>
          </a:r>
          <a:r>
            <a:rPr lang="ko-KR" altLang="en-US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박사</a:t>
          </a:r>
          <a:r>
            <a:rPr lang="en-US" altLang="ko-KR" sz="900" kern="12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4</a:t>
          </a:r>
          <a:r>
            <a:rPr lang="ko-KR" altLang="en-US" sz="900" kern="12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부 </a:t>
          </a:r>
          <a:r>
            <a:rPr lang="en-US" altLang="ko-KR" sz="900" kern="1200" baseline="0" dirty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/ </a:t>
          </a:r>
          <a:r>
            <a:rPr lang="ko-KR" altLang="en-US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의학</a:t>
          </a:r>
          <a:r>
            <a:rPr lang="en-US" altLang="ko-KR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3</a:t>
          </a:r>
          <a:r>
            <a:rPr lang="ko-KR" altLang="en-US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부</a:t>
          </a:r>
          <a:r>
            <a:rPr lang="en-US" altLang="ko-KR" sz="900" kern="1200" baseline="0" dirty="0" smtClean="0">
              <a:solidFill>
                <a:srgbClr val="FF000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)</a:t>
          </a:r>
          <a:endParaRPr lang="ko-KR" altLang="en-US" sz="900" kern="1200" baseline="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</dsp:txBody>
      <dsp:txXfrm>
        <a:off x="1662492" y="1025148"/>
        <a:ext cx="1331074" cy="409631"/>
      </dsp:txXfrm>
    </dsp:sp>
    <dsp:sp modelId="{5D60DB73-3832-4DEA-A341-534CE742B7D3}">
      <dsp:nvSpPr>
        <dsp:cNvPr id="0" name=""/>
        <dsp:cNvSpPr/>
      </dsp:nvSpPr>
      <dsp:spPr>
        <a:xfrm rot="5305272">
          <a:off x="2295941" y="1487736"/>
          <a:ext cx="80484" cy="76145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3002DB-0848-4726-A008-78CB786F3E83}">
      <dsp:nvSpPr>
        <dsp:cNvPr id="0" name=""/>
        <dsp:cNvSpPr/>
      </dsp:nvSpPr>
      <dsp:spPr>
        <a:xfrm>
          <a:off x="1666056" y="1604095"/>
          <a:ext cx="1356562" cy="435119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제출확인서</a:t>
          </a: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</a:t>
          </a:r>
          <a:r>
            <a:rPr lang="ko-KR" altLang="en-US" sz="900" kern="12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확인도장</a:t>
          </a: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</a:t>
          </a:r>
          <a:endParaRPr lang="ko-KR" altLang="en-US" sz="900" kern="1200" baseline="0" dirty="0">
            <a:latin typeface="에스코어 드림 4 Regular" panose="020B0503030302020204" pitchFamily="34" charset="-127"/>
            <a:ea typeface="에스코어 드림 4 Regular" panose="020B0503030302020204" pitchFamily="34" charset="-127"/>
          </a:endParaRPr>
        </a:p>
      </dsp:txBody>
      <dsp:txXfrm>
        <a:off x="1678800" y="1616839"/>
        <a:ext cx="1331074" cy="409631"/>
      </dsp:txXfrm>
    </dsp:sp>
    <dsp:sp modelId="{4BC53FCF-78C0-4B3B-A485-364E8641AB72}">
      <dsp:nvSpPr>
        <dsp:cNvPr id="0" name=""/>
        <dsp:cNvSpPr/>
      </dsp:nvSpPr>
      <dsp:spPr>
        <a:xfrm>
          <a:off x="3266286" y="429273"/>
          <a:ext cx="1740476" cy="435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③</a:t>
          </a:r>
          <a:r>
            <a:rPr lang="ko-KR" altLang="en-US" sz="1400" b="1" kern="1200" dirty="0" err="1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제출확인서</a:t>
          </a:r>
          <a:r>
            <a:rPr lang="ko-KR" altLang="en-US" sz="1400" b="1" kern="1200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rPr>
            <a:t> 제출</a:t>
          </a:r>
        </a:p>
      </dsp:txBody>
      <dsp:txXfrm>
        <a:off x="3279030" y="442017"/>
        <a:ext cx="1714988" cy="409631"/>
      </dsp:txXfrm>
    </dsp:sp>
    <dsp:sp modelId="{578571D0-A80D-44BE-AE28-8475C6F9A40D}">
      <dsp:nvSpPr>
        <dsp:cNvPr id="0" name=""/>
        <dsp:cNvSpPr/>
      </dsp:nvSpPr>
      <dsp:spPr>
        <a:xfrm rot="5389622">
          <a:off x="4108987" y="883049"/>
          <a:ext cx="56730" cy="76145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D671D8-3A68-4CC8-B3F1-04557268125E}">
      <dsp:nvSpPr>
        <dsp:cNvPr id="0" name=""/>
        <dsp:cNvSpPr/>
      </dsp:nvSpPr>
      <dsp:spPr>
        <a:xfrm>
          <a:off x="3267942" y="977853"/>
          <a:ext cx="1740476" cy="43511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소속 대학원 </a:t>
          </a:r>
          <a:r>
            <a:rPr lang="ko-KR" altLang="en-US" sz="900" kern="1200" dirty="0" err="1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행정팀에</a:t>
          </a:r>
          <a:r>
            <a:rPr lang="ko-KR" altLang="en-US" sz="900" kern="1200" dirty="0">
              <a:latin typeface="에스코어 드림 4 Regular" panose="020B0503030302020204" pitchFamily="34" charset="-127"/>
              <a:ea typeface="에스코어 드림 4 Regular" panose="020B0503030302020204" pitchFamily="34" charset="-127"/>
            </a:rPr>
            <a:t> 제출</a:t>
          </a:r>
        </a:p>
      </dsp:txBody>
      <dsp:txXfrm>
        <a:off x="3280686" y="990597"/>
        <a:ext cx="1714988" cy="409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671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85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629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92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15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307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008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136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140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28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51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C8AA8-D6AC-437B-9789-0DBFCA4E7818}" type="datetimeFigureOut">
              <a:rPr lang="ko-KR" altLang="en-US" smtClean="0"/>
              <a:t>2021-11-18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EBB4-6B4E-4534-897E-BE99E6E4F9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8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1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dcollection.hanyang.ac.kr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9424"/>
            <a:ext cx="6858000" cy="529276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8432" y="311355"/>
            <a:ext cx="5867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spc="-300" dirty="0" smtClean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2021</a:t>
            </a:r>
            <a:r>
              <a:rPr lang="ko-KR" altLang="en-US" sz="2800" spc="-300" dirty="0" smtClean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학년도 </a:t>
            </a:r>
            <a:r>
              <a:rPr lang="en-US" altLang="ko-KR" sz="2800" spc="-300" dirty="0" smtClean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2</a:t>
            </a:r>
            <a:r>
              <a:rPr lang="ko-KR" altLang="en-US" sz="2800" spc="-300" dirty="0" smtClean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학기 </a:t>
            </a:r>
            <a:r>
              <a:rPr lang="ko-KR" altLang="en-US" sz="2800" spc="-300" dirty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학위논문 제출 안내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430374" y="1100978"/>
            <a:ext cx="2341760" cy="254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spc="-150" dirty="0">
                <a:solidFill>
                  <a:srgbClr val="004C86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제출 일정 및 장소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0645" y="1417640"/>
            <a:ext cx="605671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제출일정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2021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년 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12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월 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1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일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수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  </a:t>
            </a:r>
            <a:r>
              <a:rPr lang="en-US" altLang="ko-KR" sz="1200" b="1" dirty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~ </a:t>
            </a:r>
            <a:r>
              <a:rPr lang="ko-KR" altLang="en-US" sz="1200" b="1" dirty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각 대학원 마감일</a:t>
            </a:r>
            <a:r>
              <a:rPr lang="en-US" altLang="ko-KR" sz="1200" b="1" dirty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</a:t>
            </a:r>
            <a:r>
              <a:rPr lang="ko-KR" altLang="en-US" sz="1200" b="1" dirty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일반대학원 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12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월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28</a:t>
            </a:r>
            <a:r>
              <a:rPr lang="ko-KR" altLang="en-US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일</a:t>
            </a:r>
            <a:r>
              <a:rPr lang="en-US" altLang="ko-KR" sz="1200" b="1" dirty="0" smtClean="0">
                <a:solidFill>
                  <a:srgbClr val="0070C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  <a:endParaRPr lang="en-US" altLang="ko-KR" sz="1200" b="1" dirty="0">
              <a:solidFill>
                <a:srgbClr val="0070C0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온라인제출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24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시간 가능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 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관리자 검증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평일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09:00 ~ 17:00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1200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인쇄본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접수시간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평일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09:00 ~ 17:00 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제출장소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1200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백남학술정보관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/ ERICA</a:t>
            </a:r>
            <a:r>
              <a:rPr lang="ko-KR" altLang="en-US" sz="1200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학술정보관</a:t>
            </a:r>
            <a:r>
              <a:rPr lang="ko-KR" altLang="en-US" sz="12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</a:p>
        </p:txBody>
      </p:sp>
      <p:grpSp>
        <p:nvGrpSpPr>
          <p:cNvPr id="12" name="그룹 11"/>
          <p:cNvGrpSpPr/>
          <p:nvPr/>
        </p:nvGrpSpPr>
        <p:grpSpPr>
          <a:xfrm>
            <a:off x="-44400" y="2882332"/>
            <a:ext cx="1134876" cy="1313396"/>
            <a:chOff x="233326" y="4758853"/>
            <a:chExt cx="1134876" cy="1313396"/>
          </a:xfrm>
        </p:grpSpPr>
        <p:sp>
          <p:nvSpPr>
            <p:cNvPr id="13" name="TextBox 12"/>
            <p:cNvSpPr txBox="1"/>
            <p:nvPr/>
          </p:nvSpPr>
          <p:spPr>
            <a:xfrm>
              <a:off x="233326" y="4758853"/>
              <a:ext cx="113487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o-KR" altLang="en-US" sz="1300" spc="-150" dirty="0">
                  <a:solidFill>
                    <a:srgbClr val="004989"/>
                  </a:solidFill>
                  <a:latin typeface="에스코어 드림 7 ExtraBold" panose="020B0803030302020204" pitchFamily="34" charset="-127"/>
                  <a:ea typeface="에스코어 드림 7 ExtraBold" panose="020B0803030302020204" pitchFamily="34" charset="-127"/>
                </a:rPr>
                <a:t>학위논문</a:t>
              </a:r>
              <a:r>
                <a:rPr lang="en-US" altLang="ko-KR" sz="1300" spc="-150" dirty="0">
                  <a:solidFill>
                    <a:srgbClr val="004989"/>
                  </a:solidFill>
                  <a:latin typeface="에스코어 드림 7 ExtraBold" panose="020B0803030302020204" pitchFamily="34" charset="-127"/>
                  <a:ea typeface="에스코어 드림 7 ExtraBold" panose="020B0803030302020204" pitchFamily="34" charset="-127"/>
                </a:rPr>
                <a:t> </a:t>
              </a:r>
            </a:p>
            <a:p>
              <a:pPr algn="r"/>
              <a:r>
                <a:rPr lang="ko-KR" altLang="en-US" sz="1300" spc="-150" dirty="0">
                  <a:solidFill>
                    <a:srgbClr val="004989"/>
                  </a:solidFill>
                  <a:latin typeface="에스코어 드림 7 ExtraBold" panose="020B0803030302020204" pitchFamily="34" charset="-127"/>
                  <a:ea typeface="에스코어 드림 7 ExtraBold" panose="020B0803030302020204" pitchFamily="34" charset="-127"/>
                </a:rPr>
                <a:t>제출 순서</a:t>
              </a:r>
            </a:p>
          </p:txBody>
        </p:sp>
        <p:cxnSp>
          <p:nvCxnSpPr>
            <p:cNvPr id="14" name="직선 연결선 13"/>
            <p:cNvCxnSpPr/>
            <p:nvPr/>
          </p:nvCxnSpPr>
          <p:spPr>
            <a:xfrm>
              <a:off x="1368202" y="4788470"/>
              <a:ext cx="0" cy="1283779"/>
            </a:xfrm>
            <a:prstGeom prst="line">
              <a:avLst/>
            </a:prstGeom>
            <a:ln w="28575">
              <a:solidFill>
                <a:srgbClr val="00498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다이어그램 14"/>
          <p:cNvGraphicFramePr/>
          <p:nvPr>
            <p:extLst>
              <p:ext uri="{D42A27DB-BD31-4B8C-83A1-F6EECF244321}">
                <p14:modId xmlns:p14="http://schemas.microsoft.com/office/powerpoint/2010/main" val="1550734612"/>
              </p:ext>
            </p:extLst>
          </p:nvPr>
        </p:nvGraphicFramePr>
        <p:xfrm>
          <a:off x="1419206" y="2432660"/>
          <a:ext cx="5008419" cy="2468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7" name="그룹 16"/>
          <p:cNvGrpSpPr/>
          <p:nvPr/>
        </p:nvGrpSpPr>
        <p:grpSpPr>
          <a:xfrm>
            <a:off x="-229727" y="4660578"/>
            <a:ext cx="1320203" cy="3384376"/>
            <a:chOff x="89310" y="4758853"/>
            <a:chExt cx="1278892" cy="2222653"/>
          </a:xfrm>
        </p:grpSpPr>
        <p:sp>
          <p:nvSpPr>
            <p:cNvPr id="18" name="TextBox 17"/>
            <p:cNvSpPr txBox="1"/>
            <p:nvPr/>
          </p:nvSpPr>
          <p:spPr>
            <a:xfrm>
              <a:off x="89310" y="4758853"/>
              <a:ext cx="1278892" cy="3234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o-KR" altLang="en-US" sz="1300" spc="-150" dirty="0">
                  <a:solidFill>
                    <a:srgbClr val="004989"/>
                  </a:solidFill>
                  <a:latin typeface="에스코어 드림 7 ExtraBold" panose="020B0803030302020204" pitchFamily="34" charset="-127"/>
                  <a:ea typeface="에스코어 드림 7 ExtraBold" panose="020B0803030302020204" pitchFamily="34" charset="-127"/>
                </a:rPr>
                <a:t>온라인제출</a:t>
              </a:r>
              <a:endParaRPr lang="en-US" altLang="ko-KR" sz="1300" spc="-150" dirty="0">
                <a:solidFill>
                  <a:srgbClr val="004989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endParaRPr>
            </a:p>
            <a:p>
              <a:pPr algn="r"/>
              <a:r>
                <a:rPr lang="ko-KR" altLang="en-US" sz="1300" spc="-150" dirty="0">
                  <a:solidFill>
                    <a:srgbClr val="004989"/>
                  </a:solidFill>
                  <a:latin typeface="에스코어 드림 7 ExtraBold" panose="020B0803030302020204" pitchFamily="34" charset="-127"/>
                  <a:ea typeface="에스코어 드림 7 ExtraBold" panose="020B0803030302020204" pitchFamily="34" charset="-127"/>
                </a:rPr>
                <a:t>진행 순서</a:t>
              </a: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1368202" y="4788470"/>
              <a:ext cx="0" cy="2193036"/>
            </a:xfrm>
            <a:prstGeom prst="line">
              <a:avLst/>
            </a:prstGeom>
            <a:ln w="28575">
              <a:solidFill>
                <a:srgbClr val="00498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1320203" y="4670735"/>
            <a:ext cx="553779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① 제출사이트 로그인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</a:t>
            </a:r>
            <a:r>
              <a:rPr lang="en-US" altLang="ko-KR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*</a:t>
            </a:r>
            <a:r>
              <a:rPr lang="ko-KR" altLang="en-US" sz="900" b="1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처음 로그인 시 제출자로그인인증 필수 </a:t>
            </a:r>
            <a:r>
              <a:rPr lang="en-US" altLang="ko-KR" sz="900" b="1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900" b="1" dirty="0" smtClean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ID</a:t>
            </a:r>
            <a:r>
              <a:rPr lang="ko-KR" altLang="en-US" sz="900" b="1" dirty="0"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는 학번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이름</a:t>
            </a:r>
            <a:r>
              <a:rPr lang="en-US" altLang="ko-KR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 </a:t>
            </a:r>
            <a:r>
              <a:rPr lang="ko-KR" altLang="en-US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메일주소 입력 </a:t>
            </a:r>
            <a:r>
              <a:rPr lang="en-US" altLang="ko-KR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- </a:t>
            </a:r>
            <a:r>
              <a:rPr lang="ko-KR" altLang="en-US" sz="900" b="1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발송된 메일 인증 </a:t>
            </a:r>
            <a:r>
              <a:rPr lang="en-US" altLang="ko-KR" sz="900" b="1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– </a:t>
            </a:r>
            <a:r>
              <a:rPr lang="ko-KR" altLang="en-US" sz="900" b="1" dirty="0" smtClean="0">
                <a:solidFill>
                  <a:srgbClr val="FF0000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비밀번호 설정</a:t>
            </a:r>
            <a:endParaRPr lang="en-US" altLang="ko-KR" sz="900" b="1" dirty="0">
              <a:solidFill>
                <a:schemeClr val="tx2">
                  <a:lumMod val="50000"/>
                </a:schemeClr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②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자료제출 메뉴 이동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상단메뉴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"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자료제출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"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선택 후 “학위논문 자료제출” 선택</a:t>
            </a: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③ 제출자 정보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제출자 연락처 확인 및 수정</a:t>
            </a: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④ 메타정보 입력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논문에 대한 서지정보 입력</a:t>
            </a: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⑤ 저작권 동의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원문서비스 제공 동의 선택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</a:t>
            </a:r>
            <a:r>
              <a:rPr lang="en-US" altLang="ko-KR" sz="900" b="1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RISS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 </a:t>
            </a:r>
            <a:r>
              <a:rPr lang="en-US" altLang="ko-KR" sz="900" b="1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NAVER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에서의 원문 서비스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  <a:endParaRPr lang="ko-KR" altLang="en-US" sz="900" b="1" dirty="0">
              <a:solidFill>
                <a:schemeClr val="tx2">
                  <a:lumMod val="50000"/>
                </a:schemeClr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* 동의 </a:t>
            </a:r>
            <a:r>
              <a:rPr lang="en-US" altLang="ko-KR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원문서비스 제공 동의</a:t>
            </a:r>
          </a:p>
          <a:p>
            <a:pPr>
              <a:lnSpc>
                <a:spcPct val="150000"/>
              </a:lnSpc>
            </a:pP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* 조건부 동의 </a:t>
            </a:r>
            <a:r>
              <a:rPr lang="en-US" altLang="ko-KR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특허출원 등과 같은 사유로 원문서비스 시작일 지정가능</a:t>
            </a:r>
          </a:p>
          <a:p>
            <a:pPr>
              <a:lnSpc>
                <a:spcPct val="150000"/>
              </a:lnSpc>
            </a:pP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* </a:t>
            </a:r>
            <a:r>
              <a:rPr lang="ko-KR" altLang="en-US" sz="900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비동의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en-US" altLang="ko-KR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원문서비스 제공 </a:t>
            </a:r>
            <a:r>
              <a:rPr lang="ko-KR" altLang="en-US" sz="900" dirty="0" err="1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비동의</a:t>
            </a:r>
            <a:endParaRPr lang="en-US" altLang="ko-KR" sz="900" dirty="0" smtClean="0">
              <a:solidFill>
                <a:schemeClr val="tx2">
                  <a:lumMod val="50000"/>
                </a:schemeClr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900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  (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단</a:t>
            </a:r>
            <a:r>
              <a:rPr lang="en-US" altLang="ko-KR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,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학교의 정책상 </a:t>
            </a:r>
            <a:r>
              <a:rPr lang="ko-KR" altLang="en-US" sz="900" dirty="0" err="1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학술정보관</a:t>
            </a:r>
            <a:r>
              <a:rPr lang="ko-KR" altLang="en-US" sz="900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건물 내에서 </a:t>
            </a:r>
            <a:r>
              <a:rPr lang="ko-KR" altLang="en-US" sz="900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원문보기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900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서비스가 </a:t>
            </a:r>
            <a:r>
              <a:rPr lang="ko-KR" altLang="en-US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제공됩니다</a:t>
            </a:r>
            <a:r>
              <a:rPr lang="en-US" altLang="ko-KR" sz="900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⑥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 등록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원문파일 업로드 및 목차정보 입력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(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책갈피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  <a:endParaRPr lang="ko-KR" altLang="en-US" sz="900" b="1" dirty="0">
              <a:solidFill>
                <a:schemeClr val="tx2">
                  <a:lumMod val="50000"/>
                </a:schemeClr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   * 일반문서는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PDF(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텍스트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)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로 변환 후 업로드를 권장합니다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⑦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제출확인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입력한 내용 확인 후 ‘</a:t>
            </a:r>
            <a:r>
              <a:rPr lang="ko-KR" altLang="en-US" sz="900" b="1" dirty="0" err="1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제출완료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’ 버튼 선택 </a:t>
            </a:r>
          </a:p>
          <a:p>
            <a:pPr>
              <a:lnSpc>
                <a:spcPct val="150000"/>
              </a:lnSpc>
            </a:pP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⑧ 제출내역 조회 </a:t>
            </a:r>
            <a:r>
              <a:rPr lang="en-US" altLang="ko-KR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: </a:t>
            </a:r>
            <a:r>
              <a:rPr lang="ko-KR" altLang="en-US" sz="900" b="1" dirty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상단메뉴 ‘제출내역’에서 관리자 승인여부 확인 및 </a:t>
            </a:r>
            <a:r>
              <a:rPr lang="ko-KR" altLang="en-US" sz="900" b="1" dirty="0" err="1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제출확인서</a:t>
            </a:r>
            <a:r>
              <a:rPr lang="ko-KR" altLang="en-US" sz="900" b="1" dirty="0" smtClean="0">
                <a:solidFill>
                  <a:schemeClr val="tx2">
                    <a:lumMod val="50000"/>
                  </a:schemeClr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출력 </a:t>
            </a:r>
            <a:endParaRPr lang="ko-KR" altLang="en-US" sz="900" b="1" dirty="0">
              <a:solidFill>
                <a:schemeClr val="tx2">
                  <a:lumMod val="50000"/>
                </a:schemeClr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3280"/>
              </p:ext>
            </p:extLst>
          </p:nvPr>
        </p:nvGraphicFramePr>
        <p:xfrm>
          <a:off x="1423489" y="7785631"/>
          <a:ext cx="3960441" cy="887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47">
                  <a:extLst>
                    <a:ext uri="{9D8B030D-6E8A-4147-A177-3AD203B41FA5}">
                      <a16:colId xmlns:a16="http://schemas.microsoft.com/office/drawing/2014/main" val="42096143"/>
                    </a:ext>
                  </a:extLst>
                </a:gridCol>
                <a:gridCol w="1128124">
                  <a:extLst>
                    <a:ext uri="{9D8B030D-6E8A-4147-A177-3AD203B41FA5}">
                      <a16:colId xmlns:a16="http://schemas.microsoft.com/office/drawing/2014/main" val="988879321"/>
                    </a:ext>
                  </a:extLst>
                </a:gridCol>
                <a:gridCol w="1512170">
                  <a:extLst>
                    <a:ext uri="{9D8B030D-6E8A-4147-A177-3AD203B41FA5}">
                      <a16:colId xmlns:a16="http://schemas.microsoft.com/office/drawing/2014/main" val="495257641"/>
                    </a:ext>
                  </a:extLst>
                </a:gridCol>
              </a:tblGrid>
              <a:tr h="295864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문의 내용</a:t>
                      </a:r>
                      <a:endParaRPr lang="ko-KR" altLang="en-US" sz="900" dirty="0">
                        <a:solidFill>
                          <a:schemeClr val="tx2">
                            <a:lumMod val="50000"/>
                          </a:schemeClr>
                        </a:solidFill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담 당 부 서</a:t>
                      </a:r>
                      <a:endParaRPr lang="ko-KR" altLang="en-US" sz="9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전화번호</a:t>
                      </a:r>
                      <a:endParaRPr lang="ko-KR" altLang="en-US" sz="900" dirty="0">
                        <a:solidFill>
                          <a:schemeClr val="tx2">
                            <a:lumMod val="50000"/>
                          </a:schemeClr>
                        </a:solidFill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663368"/>
                  </a:ext>
                </a:extLst>
              </a:tr>
              <a:tr h="2958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온라인</a:t>
                      </a:r>
                      <a:r>
                        <a:rPr lang="en-US" altLang="ko-KR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, </a:t>
                      </a:r>
                      <a:r>
                        <a:rPr lang="ko-KR" altLang="en-US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인쇄 제출 </a:t>
                      </a:r>
                      <a:endParaRPr lang="ko-KR" altLang="en-US" sz="90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u="none" strike="noStrike" dirty="0" err="1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백남학술정보관</a:t>
                      </a:r>
                      <a:endParaRPr lang="ko-KR" altLang="en-US" sz="90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(</a:t>
                      </a:r>
                      <a:r>
                        <a:rPr lang="ko-KR" altLang="en-US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서  울</a:t>
                      </a:r>
                      <a:r>
                        <a:rPr lang="en-US" altLang="ko-KR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) 02-2220-1363</a:t>
                      </a:r>
                      <a:endParaRPr lang="ko-KR" altLang="en-US" sz="90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681249"/>
                  </a:ext>
                </a:extLst>
              </a:tr>
              <a:tr h="2958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ERICA </a:t>
                      </a:r>
                      <a:r>
                        <a:rPr lang="ko-KR" altLang="en-US" sz="900" u="none" strike="noStrike" dirty="0" err="1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인쇄본제출</a:t>
                      </a:r>
                      <a:r>
                        <a:rPr lang="ko-KR" altLang="en-US" sz="900" u="none" strike="noStrike" dirty="0">
                          <a:effectLst/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</a:t>
                      </a:r>
                      <a:endParaRPr lang="ko-KR" altLang="en-US" sz="90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ERICA</a:t>
                      </a:r>
                      <a:r>
                        <a:rPr lang="ko-KR" altLang="en-US" sz="900" dirty="0" err="1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학술정보관</a:t>
                      </a:r>
                      <a:r>
                        <a:rPr lang="ko-KR" altLang="en-US" sz="90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(ERICA)</a:t>
                      </a:r>
                      <a:r>
                        <a:rPr lang="en-US" altLang="ko-KR" sz="900" baseline="0" dirty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 </a:t>
                      </a:r>
                      <a:r>
                        <a:rPr lang="en-US" altLang="ko-KR" sz="900" baseline="0" dirty="0" smtClean="0">
                          <a:latin typeface="에스코어 드림 4 Regular" panose="020B0503030302020204" pitchFamily="34" charset="-127"/>
                          <a:ea typeface="에스코어 드림 4 Regular" panose="020B0503030302020204" pitchFamily="34" charset="-127"/>
                        </a:rPr>
                        <a:t>031-400-4266</a:t>
                      </a:r>
                      <a:endParaRPr lang="ko-KR" altLang="en-US" sz="900" dirty="0">
                        <a:latin typeface="에스코어 드림 4 Regular" panose="020B0503030302020204" pitchFamily="34" charset="-127"/>
                        <a:ea typeface="에스코어 드림 4 Regular" panose="020B0503030302020204" pitchFamily="34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686305"/>
                  </a:ext>
                </a:extLst>
              </a:tr>
            </a:tbl>
          </a:graphicData>
        </a:graphic>
      </p:graphicFrame>
      <p:sp>
        <p:nvSpPr>
          <p:cNvPr id="26" name="직사각형 25"/>
          <p:cNvSpPr/>
          <p:nvPr/>
        </p:nvSpPr>
        <p:spPr>
          <a:xfrm>
            <a:off x="2636912" y="4687200"/>
            <a:ext cx="2520280" cy="26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50" b="1" dirty="0">
                <a:solidFill>
                  <a:schemeClr val="bg1"/>
                </a:solidFill>
                <a:hlinkClick r:id="rId8"/>
              </a:rPr>
              <a:t>http</a:t>
            </a:r>
            <a:r>
              <a:rPr lang="en-US" altLang="ko-KR" sz="1050" b="1" dirty="0" smtClean="0">
                <a:solidFill>
                  <a:schemeClr val="bg1"/>
                </a:solidFill>
                <a:hlinkClick r:id="rId8"/>
              </a:rPr>
              <a:t>://hanyang.dcollection.net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610987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297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에스코어 드림 4 Regular</vt:lpstr>
      <vt:lpstr>에스코어 드림 7 ExtraBold</vt:lpstr>
      <vt:lpstr>Arial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</dc:creator>
  <cp:lastModifiedBy>이효남</cp:lastModifiedBy>
  <cp:revision>26</cp:revision>
  <cp:lastPrinted>2020-11-17T07:04:24Z</cp:lastPrinted>
  <dcterms:created xsi:type="dcterms:W3CDTF">2019-04-18T00:18:48Z</dcterms:created>
  <dcterms:modified xsi:type="dcterms:W3CDTF">2021-11-18T01:59:13Z</dcterms:modified>
</cp:coreProperties>
</file>