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</p:sldMasterIdLst>
  <p:notesMasterIdLst>
    <p:notesMasterId r:id="rId7"/>
  </p:notesMasterIdLst>
  <p:handoutMasterIdLst>
    <p:handoutMasterId r:id="rId8"/>
  </p:handoutMasterIdLst>
  <p:sldIdLst>
    <p:sldId id="587" r:id="rId2"/>
    <p:sldId id="563" r:id="rId3"/>
    <p:sldId id="585" r:id="rId4"/>
    <p:sldId id="586" r:id="rId5"/>
    <p:sldId id="588" r:id="rId6"/>
  </p:sldIdLst>
  <p:sldSz cx="6858000" cy="9906000" type="A4"/>
  <p:notesSz cx="6807200" cy="9939338"/>
  <p:embeddedFontLst>
    <p:embeddedFont>
      <p:font typeface="Nanum Gothic" panose="020B0600000101010101" charset="-127"/>
      <p:regular r:id="rId9"/>
      <p:bold r:id="rId10"/>
    </p:embeddedFont>
    <p:embeddedFont>
      <p:font typeface="Malgun Gothic Semilight" panose="020B0502040204020203" pitchFamily="50" charset="-127"/>
      <p:regular r:id="rId11"/>
    </p:embeddedFont>
    <p:embeddedFont>
      <p:font typeface="Trebuchet MS" panose="020B0603020202020204" pitchFamily="34" charset="0"/>
      <p:regular r:id="rId12"/>
      <p:bold r:id="rId13"/>
      <p:italic r:id="rId14"/>
      <p:boldItalic r:id="rId15"/>
    </p:embeddedFont>
    <p:embeddedFont>
      <p:font typeface="HY헤드라인M" panose="02030600000101010101" pitchFamily="18" charset="-127"/>
      <p:regular r:id="rId16"/>
    </p:embeddedFont>
    <p:embeddedFont>
      <p:font typeface="Malgun Gothic" panose="020B0503020000020004" pitchFamily="50" charset="-127"/>
      <p:regular r:id="rId17"/>
      <p:bold r:id="rId18"/>
    </p:embeddedFont>
    <p:embeddedFont>
      <p:font typeface="굴림" panose="020B0600000101010101" pitchFamily="50" charset="-127"/>
      <p:regular r:id="rId19"/>
    </p:embeddedFont>
    <p:embeddedFont>
      <p:font typeface="나눔고딕" panose="020D0604000000000000" pitchFamily="50" charset="-127"/>
      <p:regular r:id="rId20"/>
      <p:bold r:id="rId21"/>
    </p:embeddedFont>
    <p:embeddedFont>
      <p:font typeface="Malgun Gothic" panose="020B0503020000020004" pitchFamily="50" charset="-127"/>
      <p:regular r:id="rId17"/>
      <p:bold r:id="rId18"/>
    </p:embeddedFont>
  </p:embeddedFontLst>
  <p:defaultTextStyle>
    <a:defPPr>
      <a:defRPr lang="ko-KR"/>
    </a:defPPr>
    <a:lvl1pPr algn="l" rtl="0" eaLnBrk="0" fontAlgn="base" hangingPunct="0">
      <a:spcBef>
        <a:spcPct val="0"/>
      </a:spcBef>
      <a:spcAft>
        <a:spcPct val="0"/>
      </a:spcAft>
      <a:defRPr kumimoji="1" sz="1000" kern="1200">
        <a:solidFill>
          <a:schemeClr val="tx1"/>
        </a:solidFill>
        <a:latin typeface="굴림" panose="020B0600000101010101" pitchFamily="50" charset="-127"/>
        <a:ea typeface="굴림" panose="020B0600000101010101" pitchFamily="50" charset="-127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1000" kern="1200">
        <a:solidFill>
          <a:schemeClr val="tx1"/>
        </a:solidFill>
        <a:latin typeface="굴림" panose="020B0600000101010101" pitchFamily="50" charset="-127"/>
        <a:ea typeface="굴림" panose="020B0600000101010101" pitchFamily="50" charset="-127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1000" kern="1200">
        <a:solidFill>
          <a:schemeClr val="tx1"/>
        </a:solidFill>
        <a:latin typeface="굴림" panose="020B0600000101010101" pitchFamily="50" charset="-127"/>
        <a:ea typeface="굴림" panose="020B0600000101010101" pitchFamily="50" charset="-127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1000" kern="1200">
        <a:solidFill>
          <a:schemeClr val="tx1"/>
        </a:solidFill>
        <a:latin typeface="굴림" panose="020B0600000101010101" pitchFamily="50" charset="-127"/>
        <a:ea typeface="굴림" panose="020B0600000101010101" pitchFamily="50" charset="-127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1000" kern="1200">
        <a:solidFill>
          <a:schemeClr val="tx1"/>
        </a:solidFill>
        <a:latin typeface="굴림" panose="020B0600000101010101" pitchFamily="50" charset="-127"/>
        <a:ea typeface="굴림" panose="020B0600000101010101" pitchFamily="50" charset="-127"/>
        <a:cs typeface="+mn-cs"/>
      </a:defRPr>
    </a:lvl5pPr>
    <a:lvl6pPr marL="2286000" algn="l" defTabSz="914400" rtl="0" eaLnBrk="1" latinLnBrk="1" hangingPunct="1">
      <a:defRPr kumimoji="1" sz="1000" kern="1200">
        <a:solidFill>
          <a:schemeClr val="tx1"/>
        </a:solidFill>
        <a:latin typeface="굴림" panose="020B0600000101010101" pitchFamily="50" charset="-127"/>
        <a:ea typeface="굴림" panose="020B0600000101010101" pitchFamily="50" charset="-127"/>
        <a:cs typeface="+mn-cs"/>
      </a:defRPr>
    </a:lvl6pPr>
    <a:lvl7pPr marL="2743200" algn="l" defTabSz="914400" rtl="0" eaLnBrk="1" latinLnBrk="1" hangingPunct="1">
      <a:defRPr kumimoji="1" sz="1000" kern="1200">
        <a:solidFill>
          <a:schemeClr val="tx1"/>
        </a:solidFill>
        <a:latin typeface="굴림" panose="020B0600000101010101" pitchFamily="50" charset="-127"/>
        <a:ea typeface="굴림" panose="020B0600000101010101" pitchFamily="50" charset="-127"/>
        <a:cs typeface="+mn-cs"/>
      </a:defRPr>
    </a:lvl7pPr>
    <a:lvl8pPr marL="3200400" algn="l" defTabSz="914400" rtl="0" eaLnBrk="1" latinLnBrk="1" hangingPunct="1">
      <a:defRPr kumimoji="1" sz="1000" kern="1200">
        <a:solidFill>
          <a:schemeClr val="tx1"/>
        </a:solidFill>
        <a:latin typeface="굴림" panose="020B0600000101010101" pitchFamily="50" charset="-127"/>
        <a:ea typeface="굴림" panose="020B0600000101010101" pitchFamily="50" charset="-127"/>
        <a:cs typeface="+mn-cs"/>
      </a:defRPr>
    </a:lvl8pPr>
    <a:lvl9pPr marL="3657600" algn="l" defTabSz="914400" rtl="0" eaLnBrk="1" latinLnBrk="1" hangingPunct="1">
      <a:defRPr kumimoji="1" sz="1000" kern="1200">
        <a:solidFill>
          <a:schemeClr val="tx1"/>
        </a:solidFill>
        <a:latin typeface="굴림" panose="020B0600000101010101" pitchFamily="50" charset="-127"/>
        <a:ea typeface="굴림" panose="020B0600000101010101" pitchFamily="50" charset="-127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61">
          <p15:clr>
            <a:srgbClr val="A4A3A4"/>
          </p15:clr>
        </p15:guide>
        <p15:guide id="2" orient="horz" pos="217" userDrawn="1">
          <p15:clr>
            <a:srgbClr val="A4A3A4"/>
          </p15:clr>
        </p15:guide>
        <p15:guide id="3" orient="horz" pos="5569" userDrawn="1">
          <p15:clr>
            <a:srgbClr val="A4A3A4"/>
          </p15:clr>
        </p15:guide>
        <p15:guide id="4" pos="2160">
          <p15:clr>
            <a:srgbClr val="A4A3A4"/>
          </p15:clr>
        </p15:guide>
        <p15:guide id="5" pos="164">
          <p15:clr>
            <a:srgbClr val="A4A3A4"/>
          </p15:clr>
        </p15:guide>
        <p15:guide id="6" pos="3702">
          <p15:clr>
            <a:srgbClr val="A4A3A4"/>
          </p15:clr>
        </p15:guide>
        <p15:guide id="7" pos="4156">
          <p15:clr>
            <a:srgbClr val="A4A3A4"/>
          </p15:clr>
        </p15:guide>
        <p15:guide id="8" pos="143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0">
          <p15:clr>
            <a:srgbClr val="A4A3A4"/>
          </p15:clr>
        </p15:guide>
        <p15:guide id="2" pos="214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00498F"/>
    <a:srgbClr val="FFC802"/>
    <a:srgbClr val="EBF5FF"/>
    <a:srgbClr val="0066B2"/>
    <a:srgbClr val="FFE06B"/>
    <a:srgbClr val="FFD966"/>
    <a:srgbClr val="1E88E5"/>
    <a:srgbClr val="44546A"/>
    <a:srgbClr val="9DC3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193" autoAdjust="0"/>
    <p:restoredTop sz="94660" autoAdjust="0"/>
  </p:normalViewPr>
  <p:slideViewPr>
    <p:cSldViewPr>
      <p:cViewPr varScale="1">
        <p:scale>
          <a:sx n="63" d="100"/>
          <a:sy n="63" d="100"/>
        </p:scale>
        <p:origin x="2514" y="90"/>
      </p:cViewPr>
      <p:guideLst>
        <p:guide orient="horz" pos="761"/>
        <p:guide orient="horz" pos="217"/>
        <p:guide orient="horz" pos="5569"/>
        <p:guide pos="2160"/>
        <p:guide pos="164"/>
        <p:guide pos="3702"/>
        <p:guide pos="4156"/>
        <p:guide pos="1434"/>
      </p:guideLst>
    </p:cSldViewPr>
  </p:slideViewPr>
  <p:outlineViewPr>
    <p:cViewPr>
      <p:scale>
        <a:sx n="25" d="100"/>
        <a:sy n="25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-828" y="-126"/>
      </p:cViewPr>
      <p:guideLst>
        <p:guide orient="horz" pos="3130"/>
        <p:guide pos="214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13.fntdata"/><Relationship Id="rId7" Type="http://schemas.openxmlformats.org/officeDocument/2006/relationships/notesMaster" Target="notesMasters/notesMaster1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23" Type="http://schemas.openxmlformats.org/officeDocument/2006/relationships/viewProps" Target="viewProps.xml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E8A81EF0-F6A9-402E-8A1F-9A55978D5CA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7988" cy="496888"/>
          </a:xfrm>
          <a:prstGeom prst="rect">
            <a:avLst/>
          </a:prstGeom>
          <a:noFill/>
          <a:ln>
            <a:noFill/>
          </a:ln>
        </p:spPr>
        <p:txBody>
          <a:bodyPr vert="horz" wrap="square" lIns="93378" tIns="46690" rIns="93378" bIns="46690" numCol="1" anchor="t" anchorCtr="0" compatLnSpc="1">
            <a:prstTxWarp prst="textNoShape">
              <a:avLst/>
            </a:prstTxWarp>
          </a:bodyPr>
          <a:lstStyle>
            <a:lvl1pPr algn="l" defTabSz="933520" eaLnBrk="1" latinLnBrk="1" hangingPunct="1">
              <a:defRPr sz="1200"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75F0ACEF-79FE-4269-A64E-0EF835A06D15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9213" y="0"/>
            <a:ext cx="2947987" cy="496888"/>
          </a:xfrm>
          <a:prstGeom prst="rect">
            <a:avLst/>
          </a:prstGeom>
          <a:noFill/>
          <a:ln>
            <a:noFill/>
          </a:ln>
        </p:spPr>
        <p:txBody>
          <a:bodyPr vert="horz" wrap="square" lIns="93378" tIns="46690" rIns="93378" bIns="46690" numCol="1" anchor="t" anchorCtr="0" compatLnSpc="1">
            <a:prstTxWarp prst="textNoShape">
              <a:avLst/>
            </a:prstTxWarp>
          </a:bodyPr>
          <a:lstStyle>
            <a:lvl1pPr algn="r" defTabSz="933520" eaLnBrk="1" latinLnBrk="1" hangingPunct="1">
              <a:defRPr sz="1200"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A7DA4D82-0C8E-4986-8572-96065F4CD909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4038"/>
            <a:ext cx="2947988" cy="495300"/>
          </a:xfrm>
          <a:prstGeom prst="rect">
            <a:avLst/>
          </a:prstGeom>
          <a:noFill/>
          <a:ln>
            <a:noFill/>
          </a:ln>
        </p:spPr>
        <p:txBody>
          <a:bodyPr vert="horz" wrap="square" lIns="93378" tIns="46690" rIns="93378" bIns="46690" numCol="1" anchor="b" anchorCtr="0" compatLnSpc="1">
            <a:prstTxWarp prst="textNoShape">
              <a:avLst/>
            </a:prstTxWarp>
          </a:bodyPr>
          <a:lstStyle>
            <a:lvl1pPr algn="l" defTabSz="933520" eaLnBrk="1" latinLnBrk="1" hangingPunct="1">
              <a:defRPr sz="1200"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C5CA27CA-B35B-40F5-8AC0-2B40E51D0BB4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9213" y="9444038"/>
            <a:ext cx="2947987" cy="495300"/>
          </a:xfrm>
          <a:prstGeom prst="rect">
            <a:avLst/>
          </a:prstGeom>
          <a:noFill/>
          <a:ln>
            <a:noFill/>
          </a:ln>
        </p:spPr>
        <p:txBody>
          <a:bodyPr vert="horz" wrap="square" lIns="93378" tIns="46690" rIns="93378" bIns="46690" numCol="1" anchor="b" anchorCtr="0" compatLnSpc="1">
            <a:prstTxWarp prst="textNoShape">
              <a:avLst/>
            </a:prstTxWarp>
          </a:bodyPr>
          <a:lstStyle>
            <a:lvl1pPr algn="r" defTabSz="933450" eaLnBrk="1" latinLnBrk="1" hangingPunct="1">
              <a:defRPr sz="1200">
                <a:latin typeface="나눔고딕" pitchFamily="50" charset="-127"/>
                <a:ea typeface="나눔고딕" pitchFamily="50" charset="-127"/>
              </a:defRPr>
            </a:lvl1pPr>
          </a:lstStyle>
          <a:p>
            <a:pPr>
              <a:defRPr/>
            </a:pPr>
            <a:fld id="{3C1851BC-2F2C-402E-B2B6-8C9C7B4EF6F9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186" name="Rectangle 2">
            <a:extLst>
              <a:ext uri="{FF2B5EF4-FFF2-40B4-BE49-F238E27FC236}">
                <a16:creationId xmlns:a16="http://schemas.microsoft.com/office/drawing/2014/main" id="{2F4F73CA-76F4-4CE2-B6F0-C5CBCFA388C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6563" cy="4714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011" tIns="45507" rIns="91011" bIns="45507" numCol="1" anchor="t" anchorCtr="0" compatLnSpc="1">
            <a:prstTxWarp prst="textNoShape">
              <a:avLst/>
            </a:prstTxWarp>
          </a:bodyPr>
          <a:lstStyle>
            <a:lvl1pPr algn="l" defTabSz="910527" eaLnBrk="1" latinLnBrk="1" hangingPunct="1">
              <a:defRPr sz="1200"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33187" name="Rectangle 3">
            <a:extLst>
              <a:ext uri="{FF2B5EF4-FFF2-40B4-BE49-F238E27FC236}">
                <a16:creationId xmlns:a16="http://schemas.microsoft.com/office/drawing/2014/main" id="{52832B65-6D48-4AEF-AC46-80598056954E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41750" y="0"/>
            <a:ext cx="2978150" cy="4714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011" tIns="45507" rIns="91011" bIns="45507" numCol="1" anchor="t" anchorCtr="0" compatLnSpc="1">
            <a:prstTxWarp prst="textNoShape">
              <a:avLst/>
            </a:prstTxWarp>
          </a:bodyPr>
          <a:lstStyle>
            <a:lvl1pPr algn="r" defTabSz="910527" eaLnBrk="1" latinLnBrk="1" hangingPunct="1">
              <a:defRPr sz="1200"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4DD5B3F2-30FE-4AEC-A82B-A3A932CEB593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065338" y="711200"/>
            <a:ext cx="2616200" cy="37766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3189" name="Rectangle 5">
            <a:extLst>
              <a:ext uri="{FF2B5EF4-FFF2-40B4-BE49-F238E27FC236}">
                <a16:creationId xmlns:a16="http://schemas.microsoft.com/office/drawing/2014/main" id="{9125E3A9-B606-49E6-B4ED-73E8580A969A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1388" y="4725988"/>
            <a:ext cx="4938712" cy="44862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011" tIns="45507" rIns="91011" bIns="4550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noProof="0" dirty="0"/>
              <a:t>마스터 텍스트 스타일을 편집합니다</a:t>
            </a:r>
          </a:p>
          <a:p>
            <a:pPr lvl="1"/>
            <a:r>
              <a:rPr lang="ko-KR" altLang="en-US" noProof="0" dirty="0"/>
              <a:t>둘째 수준</a:t>
            </a:r>
          </a:p>
          <a:p>
            <a:pPr lvl="2"/>
            <a:r>
              <a:rPr lang="ko-KR" altLang="en-US" noProof="0" dirty="0"/>
              <a:t>셋째 수준</a:t>
            </a:r>
          </a:p>
          <a:p>
            <a:pPr lvl="3"/>
            <a:r>
              <a:rPr lang="ko-KR" altLang="en-US" noProof="0" dirty="0"/>
              <a:t>넷째 수준</a:t>
            </a:r>
          </a:p>
          <a:p>
            <a:pPr lvl="4"/>
            <a:r>
              <a:rPr lang="ko-KR" altLang="en-US" noProof="0" dirty="0"/>
              <a:t>다섯째 수준</a:t>
            </a:r>
          </a:p>
        </p:txBody>
      </p:sp>
      <p:sp>
        <p:nvSpPr>
          <p:cNvPr id="733190" name="Rectangle 6">
            <a:extLst>
              <a:ext uri="{FF2B5EF4-FFF2-40B4-BE49-F238E27FC236}">
                <a16:creationId xmlns:a16="http://schemas.microsoft.com/office/drawing/2014/main" id="{51C9B3A8-272C-443A-A884-2241E79402D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7213"/>
            <a:ext cx="2976563" cy="471487"/>
          </a:xfrm>
          <a:prstGeom prst="rect">
            <a:avLst/>
          </a:prstGeom>
          <a:noFill/>
          <a:ln>
            <a:noFill/>
          </a:ln>
        </p:spPr>
        <p:txBody>
          <a:bodyPr vert="horz" wrap="square" lIns="91011" tIns="45507" rIns="91011" bIns="45507" numCol="1" anchor="b" anchorCtr="0" compatLnSpc="1">
            <a:prstTxWarp prst="textNoShape">
              <a:avLst/>
            </a:prstTxWarp>
          </a:bodyPr>
          <a:lstStyle>
            <a:lvl1pPr algn="l" defTabSz="910527" eaLnBrk="1" latinLnBrk="1" hangingPunct="1">
              <a:defRPr sz="1200"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33191" name="Rectangle 7">
            <a:extLst>
              <a:ext uri="{FF2B5EF4-FFF2-40B4-BE49-F238E27FC236}">
                <a16:creationId xmlns:a16="http://schemas.microsoft.com/office/drawing/2014/main" id="{CFDBD531-6CCA-46E0-B11F-1686DB10CF1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1750" y="9447213"/>
            <a:ext cx="2978150" cy="471487"/>
          </a:xfrm>
          <a:prstGeom prst="rect">
            <a:avLst/>
          </a:prstGeom>
          <a:noFill/>
          <a:ln>
            <a:noFill/>
          </a:ln>
        </p:spPr>
        <p:txBody>
          <a:bodyPr vert="horz" wrap="square" lIns="91011" tIns="45507" rIns="91011" bIns="45507" numCol="1" anchor="b" anchorCtr="0" compatLnSpc="1">
            <a:prstTxWarp prst="textNoShape">
              <a:avLst/>
            </a:prstTxWarp>
          </a:bodyPr>
          <a:lstStyle>
            <a:lvl1pPr algn="r" defTabSz="909638" eaLnBrk="1" latinLnBrk="1" hangingPunct="1">
              <a:defRPr sz="1200">
                <a:latin typeface="나눔고딕" pitchFamily="50" charset="-127"/>
                <a:ea typeface="나눔고딕" pitchFamily="50" charset="-127"/>
              </a:defRPr>
            </a:lvl1pPr>
          </a:lstStyle>
          <a:p>
            <a:pPr>
              <a:defRPr/>
            </a:pPr>
            <a:fld id="{2814FD93-8981-4A0A-9431-2EA399D11A4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나눔고딕" panose="020D0604000000000000" pitchFamily="50" charset="-127"/>
        <a:ea typeface="나눔고딕" panose="020D0604000000000000" pitchFamily="50" charset="-127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나눔고딕" panose="020D0604000000000000" pitchFamily="50" charset="-127"/>
        <a:ea typeface="나눔고딕" panose="020D0604000000000000" pitchFamily="50" charset="-127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나눔고딕" panose="020D0604000000000000" pitchFamily="50" charset="-127"/>
        <a:ea typeface="나눔고딕" panose="020D0604000000000000" pitchFamily="50" charset="-127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나눔고딕" panose="020D0604000000000000" pitchFamily="50" charset="-127"/>
        <a:ea typeface="나눔고딕" panose="020D0604000000000000" pitchFamily="50" charset="-127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나눔고딕" panose="020D0604000000000000" pitchFamily="50" charset="-127"/>
        <a:ea typeface="나눔고딕" panose="020D0604000000000000" pitchFamily="50" charset="-127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514350" y="3076575"/>
            <a:ext cx="5829300" cy="2124075"/>
          </a:xfrm>
          <a:prstGeom prst="rect">
            <a:avLst/>
          </a:prstGeom>
        </p:spPr>
        <p:txBody>
          <a:bodyPr/>
          <a:lstStyle>
            <a:lvl1pPr>
              <a:defRPr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028700" y="5613400"/>
            <a:ext cx="4800600" cy="25320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dirty="0"/>
              <a:t>마스터 부제목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1685930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42900" y="396875"/>
            <a:ext cx="6172200" cy="1651000"/>
          </a:xfrm>
          <a:prstGeom prst="rect">
            <a:avLst/>
          </a:prstGeom>
        </p:spPr>
        <p:txBody>
          <a:bodyPr/>
          <a:lstStyle>
            <a:lvl1pPr>
              <a:defRPr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342900" y="2311400"/>
            <a:ext cx="6172200" cy="6537325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  <a:lvl2pPr>
              <a:defRPr>
                <a:latin typeface="나눔고딕" panose="020D0604000000000000" pitchFamily="50" charset="-127"/>
                <a:ea typeface="나눔고딕" panose="020D0604000000000000" pitchFamily="50" charset="-127"/>
              </a:defRPr>
            </a:lvl2pPr>
            <a:lvl3pPr>
              <a:defRPr>
                <a:latin typeface="나눔고딕" panose="020D0604000000000000" pitchFamily="50" charset="-127"/>
                <a:ea typeface="나눔고딕" panose="020D0604000000000000" pitchFamily="50" charset="-127"/>
              </a:defRPr>
            </a:lvl3pPr>
            <a:lvl4pPr>
              <a:defRPr>
                <a:latin typeface="나눔고딕" panose="020D0604000000000000" pitchFamily="50" charset="-127"/>
                <a:ea typeface="나눔고딕" panose="020D0604000000000000" pitchFamily="50" charset="-127"/>
              </a:defRPr>
            </a:lvl4pPr>
            <a:lvl5pPr>
              <a:defRPr>
                <a:latin typeface="나눔고딕" panose="020D0604000000000000" pitchFamily="50" charset="-127"/>
                <a:ea typeface="나눔고딕" panose="020D0604000000000000" pitchFamily="50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22689454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4972050" y="396875"/>
            <a:ext cx="1543050" cy="8451850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342900" y="396875"/>
            <a:ext cx="4476750" cy="8451850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  <a:lvl2pPr>
              <a:defRPr>
                <a:latin typeface="나눔고딕" panose="020D0604000000000000" pitchFamily="50" charset="-127"/>
                <a:ea typeface="나눔고딕" panose="020D0604000000000000" pitchFamily="50" charset="-127"/>
              </a:defRPr>
            </a:lvl2pPr>
            <a:lvl3pPr>
              <a:defRPr>
                <a:latin typeface="나눔고딕" panose="020D0604000000000000" pitchFamily="50" charset="-127"/>
                <a:ea typeface="나눔고딕" panose="020D0604000000000000" pitchFamily="50" charset="-127"/>
              </a:defRPr>
            </a:lvl3pPr>
            <a:lvl4pPr>
              <a:defRPr>
                <a:latin typeface="나눔고딕" panose="020D0604000000000000" pitchFamily="50" charset="-127"/>
                <a:ea typeface="나눔고딕" panose="020D0604000000000000" pitchFamily="50" charset="-127"/>
              </a:defRPr>
            </a:lvl4pPr>
            <a:lvl5pPr>
              <a:defRPr>
                <a:latin typeface="나눔고딕" panose="020D0604000000000000" pitchFamily="50" charset="-127"/>
                <a:ea typeface="나눔고딕" panose="020D0604000000000000" pitchFamily="50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2209371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42900" y="396875"/>
            <a:ext cx="6172200" cy="1651000"/>
          </a:xfrm>
          <a:prstGeom prst="rect">
            <a:avLst/>
          </a:prstGeom>
        </p:spPr>
        <p:txBody>
          <a:bodyPr/>
          <a:lstStyle>
            <a:lvl1pPr>
              <a:defRPr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42900" y="2311400"/>
            <a:ext cx="6172200" cy="6537325"/>
          </a:xfrm>
          <a:prstGeom prst="rect">
            <a:avLst/>
          </a:prstGeom>
        </p:spPr>
        <p:txBody>
          <a:bodyPr/>
          <a:lstStyle>
            <a:lvl1pPr>
              <a:defRPr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  <a:lvl2pPr>
              <a:defRPr>
                <a:latin typeface="나눔고딕" panose="020D0604000000000000" pitchFamily="50" charset="-127"/>
                <a:ea typeface="나눔고딕" panose="020D0604000000000000" pitchFamily="50" charset="-127"/>
              </a:defRPr>
            </a:lvl2pPr>
            <a:lvl3pPr>
              <a:defRPr>
                <a:latin typeface="나눔고딕" panose="020D0604000000000000" pitchFamily="50" charset="-127"/>
                <a:ea typeface="나눔고딕" panose="020D0604000000000000" pitchFamily="50" charset="-127"/>
              </a:defRPr>
            </a:lvl3pPr>
            <a:lvl4pPr>
              <a:defRPr>
                <a:latin typeface="나눔고딕" panose="020D0604000000000000" pitchFamily="50" charset="-127"/>
                <a:ea typeface="나눔고딕" panose="020D0604000000000000" pitchFamily="50" charset="-127"/>
              </a:defRPr>
            </a:lvl4pPr>
            <a:lvl5pPr>
              <a:defRPr>
                <a:latin typeface="나눔고딕" panose="020D0604000000000000" pitchFamily="50" charset="-127"/>
                <a:ea typeface="나눔고딕" panose="020D0604000000000000" pitchFamily="50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1202187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41338" y="6365875"/>
            <a:ext cx="5829300" cy="1966913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541338" y="4198938"/>
            <a:ext cx="5829300" cy="21669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dirty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615575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42900" y="396875"/>
            <a:ext cx="6172200" cy="1651000"/>
          </a:xfrm>
          <a:prstGeom prst="rect">
            <a:avLst/>
          </a:prstGeom>
        </p:spPr>
        <p:txBody>
          <a:bodyPr/>
          <a:lstStyle>
            <a:lvl1pPr>
              <a:defRPr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342900" y="2311400"/>
            <a:ext cx="3009900" cy="6537325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  <a:lvl2pPr>
              <a:defRPr sz="2400">
                <a:latin typeface="나눔고딕" panose="020D0604000000000000" pitchFamily="50" charset="-127"/>
                <a:ea typeface="나눔고딕" panose="020D0604000000000000" pitchFamily="50" charset="-127"/>
              </a:defRPr>
            </a:lvl2pPr>
            <a:lvl3pPr>
              <a:defRPr sz="2000">
                <a:latin typeface="나눔고딕" panose="020D0604000000000000" pitchFamily="50" charset="-127"/>
                <a:ea typeface="나눔고딕" panose="020D0604000000000000" pitchFamily="50" charset="-127"/>
              </a:defRPr>
            </a:lvl3pPr>
            <a:lvl4pPr>
              <a:defRPr sz="1800">
                <a:latin typeface="나눔고딕" panose="020D0604000000000000" pitchFamily="50" charset="-127"/>
                <a:ea typeface="나눔고딕" panose="020D0604000000000000" pitchFamily="50" charset="-127"/>
              </a:defRPr>
            </a:lvl4pPr>
            <a:lvl5pPr>
              <a:defRPr sz="1800">
                <a:latin typeface="나눔고딕" panose="020D0604000000000000" pitchFamily="50" charset="-127"/>
                <a:ea typeface="나눔고딕" panose="020D0604000000000000" pitchFamily="50" charset="-127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3505200" y="2311400"/>
            <a:ext cx="3009900" cy="6537325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  <a:lvl2pPr>
              <a:defRPr sz="2400">
                <a:latin typeface="나눔고딕" panose="020D0604000000000000" pitchFamily="50" charset="-127"/>
                <a:ea typeface="나눔고딕" panose="020D0604000000000000" pitchFamily="50" charset="-127"/>
              </a:defRPr>
            </a:lvl2pPr>
            <a:lvl3pPr>
              <a:defRPr sz="2000">
                <a:latin typeface="나눔고딕" panose="020D0604000000000000" pitchFamily="50" charset="-127"/>
                <a:ea typeface="나눔고딕" panose="020D0604000000000000" pitchFamily="50" charset="-127"/>
              </a:defRPr>
            </a:lvl3pPr>
            <a:lvl4pPr>
              <a:defRPr sz="1800">
                <a:latin typeface="나눔고딕" panose="020D0604000000000000" pitchFamily="50" charset="-127"/>
                <a:ea typeface="나눔고딕" panose="020D0604000000000000" pitchFamily="50" charset="-127"/>
              </a:defRPr>
            </a:lvl4pPr>
            <a:lvl5pPr>
              <a:defRPr sz="1800">
                <a:latin typeface="나눔고딕" panose="020D0604000000000000" pitchFamily="50" charset="-127"/>
                <a:ea typeface="나눔고딕" panose="020D0604000000000000" pitchFamily="50" charset="-127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25924244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42900" y="396875"/>
            <a:ext cx="6172200" cy="1651000"/>
          </a:xfrm>
          <a:prstGeom prst="rect">
            <a:avLst/>
          </a:prstGeom>
        </p:spPr>
        <p:txBody>
          <a:bodyPr/>
          <a:lstStyle>
            <a:lvl1pPr>
              <a:defRPr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342900" y="2217738"/>
            <a:ext cx="3030538" cy="9239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dirty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342900" y="3141663"/>
            <a:ext cx="3030538" cy="5707062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  <a:lvl2pPr>
              <a:defRPr sz="2000">
                <a:latin typeface="나눔고딕" panose="020D0604000000000000" pitchFamily="50" charset="-127"/>
                <a:ea typeface="나눔고딕" panose="020D0604000000000000" pitchFamily="50" charset="-127"/>
              </a:defRPr>
            </a:lvl2pPr>
            <a:lvl3pPr>
              <a:defRPr sz="1800">
                <a:latin typeface="나눔고딕" panose="020D0604000000000000" pitchFamily="50" charset="-127"/>
                <a:ea typeface="나눔고딕" panose="020D0604000000000000" pitchFamily="50" charset="-127"/>
              </a:defRPr>
            </a:lvl3pPr>
            <a:lvl4pPr>
              <a:defRPr sz="1600">
                <a:latin typeface="나눔고딕" panose="020D0604000000000000" pitchFamily="50" charset="-127"/>
                <a:ea typeface="나눔고딕" panose="020D0604000000000000" pitchFamily="50" charset="-127"/>
              </a:defRPr>
            </a:lvl4pPr>
            <a:lvl5pPr>
              <a:defRPr sz="1600">
                <a:latin typeface="나눔고딕" panose="020D0604000000000000" pitchFamily="50" charset="-127"/>
                <a:ea typeface="나눔고딕" panose="020D0604000000000000" pitchFamily="50" charset="-127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3484563" y="2217738"/>
            <a:ext cx="3030537" cy="9239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dirty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3484563" y="3141663"/>
            <a:ext cx="3030537" cy="5707062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  <a:lvl2pPr>
              <a:defRPr sz="2000">
                <a:latin typeface="나눔고딕" panose="020D0604000000000000" pitchFamily="50" charset="-127"/>
                <a:ea typeface="나눔고딕" panose="020D0604000000000000" pitchFamily="50" charset="-127"/>
              </a:defRPr>
            </a:lvl2pPr>
            <a:lvl3pPr>
              <a:defRPr sz="1800">
                <a:latin typeface="나눔고딕" panose="020D0604000000000000" pitchFamily="50" charset="-127"/>
                <a:ea typeface="나눔고딕" panose="020D0604000000000000" pitchFamily="50" charset="-127"/>
              </a:defRPr>
            </a:lvl3pPr>
            <a:lvl4pPr>
              <a:defRPr sz="1600">
                <a:latin typeface="나눔고딕" panose="020D0604000000000000" pitchFamily="50" charset="-127"/>
                <a:ea typeface="나눔고딕" panose="020D0604000000000000" pitchFamily="50" charset="-127"/>
              </a:defRPr>
            </a:lvl4pPr>
            <a:lvl5pPr>
              <a:defRPr sz="1600">
                <a:latin typeface="나눔고딕" panose="020D0604000000000000" pitchFamily="50" charset="-127"/>
                <a:ea typeface="나눔고딕" panose="020D0604000000000000" pitchFamily="50" charset="-127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3014203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42900" y="396875"/>
            <a:ext cx="6172200" cy="1651000"/>
          </a:xfrm>
          <a:prstGeom prst="rect">
            <a:avLst/>
          </a:prstGeom>
        </p:spPr>
        <p:txBody>
          <a:bodyPr/>
          <a:lstStyle>
            <a:lvl1pPr>
              <a:defRPr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2190393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1689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42900" y="393700"/>
            <a:ext cx="2255838" cy="1679575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681288" y="393700"/>
            <a:ext cx="3833812" cy="8455025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  <a:lvl2pPr>
              <a:defRPr sz="2800">
                <a:latin typeface="나눔고딕" panose="020D0604000000000000" pitchFamily="50" charset="-127"/>
                <a:ea typeface="나눔고딕" panose="020D0604000000000000" pitchFamily="50" charset="-127"/>
              </a:defRPr>
            </a:lvl2pPr>
            <a:lvl3pPr>
              <a:defRPr sz="2400">
                <a:latin typeface="나눔고딕" panose="020D0604000000000000" pitchFamily="50" charset="-127"/>
                <a:ea typeface="나눔고딕" panose="020D0604000000000000" pitchFamily="50" charset="-127"/>
              </a:defRPr>
            </a:lvl3pPr>
            <a:lvl4pPr>
              <a:defRPr sz="2000">
                <a:latin typeface="나눔고딕" panose="020D0604000000000000" pitchFamily="50" charset="-127"/>
                <a:ea typeface="나눔고딕" panose="020D0604000000000000" pitchFamily="50" charset="-127"/>
              </a:defRPr>
            </a:lvl4pPr>
            <a:lvl5pPr>
              <a:defRPr sz="2000">
                <a:latin typeface="나눔고딕" panose="020D0604000000000000" pitchFamily="50" charset="-127"/>
                <a:ea typeface="나눔고딕" panose="020D0604000000000000" pitchFamily="50" charset="-12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342900" y="2073275"/>
            <a:ext cx="2255838" cy="67754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dirty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2362371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344613" y="6934200"/>
            <a:ext cx="4114800" cy="8191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344613" y="885825"/>
            <a:ext cx="4114800" cy="5943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344613" y="7753350"/>
            <a:ext cx="4114800" cy="1162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dirty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3511219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Line 348">
            <a:extLst>
              <a:ext uri="{FF2B5EF4-FFF2-40B4-BE49-F238E27FC236}">
                <a16:creationId xmlns:a16="http://schemas.microsoft.com/office/drawing/2014/main" id="{060B0731-25BA-41F4-8676-066E66B5BB8D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90513" y="9439275"/>
            <a:ext cx="631348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1033" name="Rectangle 403">
            <a:extLst>
              <a:ext uri="{FF2B5EF4-FFF2-40B4-BE49-F238E27FC236}">
                <a16:creationId xmlns:a16="http://schemas.microsoft.com/office/drawing/2014/main" id="{9049294B-120D-4356-A016-4F1759938F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0363" y="9523413"/>
            <a:ext cx="1057275" cy="31591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457200" indent="-457200">
              <a:defRPr kumimoji="1" sz="1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latinLnBrk="1" hangingPunct="1">
              <a:defRPr/>
            </a:pPr>
            <a:fld id="{89A53FB0-8162-47EA-84BD-70B0D93F786A}" type="slidenum">
              <a:rPr lang="en-US" altLang="ko-KR" sz="1400" smtClean="0">
                <a:latin typeface="Trebuchet MS" panose="020B0603020202020204" pitchFamily="34" charset="0"/>
                <a:ea typeface="나눔고딕" pitchFamily="50" charset="-127"/>
              </a:rPr>
              <a:pPr algn="ctr" eaLnBrk="1" latinLnBrk="1" hangingPunct="1">
                <a:defRPr/>
              </a:pPr>
              <a:t>‹#›</a:t>
            </a:fld>
            <a:endParaRPr lang="en-US" altLang="ko-KR" sz="1400">
              <a:latin typeface="Trebuchet MS" panose="020B0603020202020204" pitchFamily="34" charset="0"/>
              <a:ea typeface="나눔고딕" pitchFamily="50" charset="-127"/>
            </a:endParaRPr>
          </a:p>
        </p:txBody>
      </p:sp>
      <p:grpSp>
        <p:nvGrpSpPr>
          <p:cNvPr id="1029" name="그룹 11">
            <a:extLst>
              <a:ext uri="{FF2B5EF4-FFF2-40B4-BE49-F238E27FC236}">
                <a16:creationId xmlns:a16="http://schemas.microsoft.com/office/drawing/2014/main" id="{6E0035CF-5D2D-48B8-8BCF-21B2FE4DCB0E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254000" y="1016000"/>
            <a:ext cx="6350000" cy="0"/>
            <a:chOff x="254000" y="1016000"/>
            <a:chExt cx="6350002" cy="0"/>
          </a:xfrm>
        </p:grpSpPr>
        <p:sp>
          <p:nvSpPr>
            <p:cNvPr id="1032" name="Line 407">
              <a:extLst>
                <a:ext uri="{FF2B5EF4-FFF2-40B4-BE49-F238E27FC236}">
                  <a16:creationId xmlns:a16="http://schemas.microsoft.com/office/drawing/2014/main" id="{5BDA42E5-1CC3-4F70-818C-95C93A6FBD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4000" y="1016000"/>
              <a:ext cx="635000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4" name="Line 407">
              <a:extLst>
                <a:ext uri="{FF2B5EF4-FFF2-40B4-BE49-F238E27FC236}">
                  <a16:creationId xmlns:a16="http://schemas.microsoft.com/office/drawing/2014/main" id="{8ADC2770-0E63-4C66-949C-CC7BFC17E5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22539" y="1016000"/>
              <a:ext cx="4081463" cy="0"/>
            </a:xfrm>
            <a:prstGeom prst="line">
              <a:avLst/>
            </a:prstGeom>
            <a:noFill/>
            <a:ln w="28575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pic>
        <p:nvPicPr>
          <p:cNvPr id="11" name="그림 1">
            <a:extLst>
              <a:ext uri="{FF2B5EF4-FFF2-40B4-BE49-F238E27FC236}">
                <a16:creationId xmlns:a16="http://schemas.microsoft.com/office/drawing/2014/main" id="{CBD270F4-266B-4E22-9BEB-A7703CF5269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224" y="85150"/>
            <a:ext cx="1189459" cy="40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cdp.hanyang.ac.kr/Main/LoginCDP.aspx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 Box 256">
            <a:extLst>
              <a:ext uri="{FF2B5EF4-FFF2-40B4-BE49-F238E27FC236}">
                <a16:creationId xmlns:a16="http://schemas.microsoft.com/office/drawing/2014/main" id="{C4E0AE4D-EC3B-42AA-A47D-378B26E984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187" y="488504"/>
            <a:ext cx="4887045" cy="4042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kumimoji="1" sz="1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latinLnBrk="0">
              <a:lnSpc>
                <a:spcPct val="150000"/>
              </a:lnSpc>
              <a:defRPr/>
            </a:pPr>
            <a:r>
              <a:rPr lang="en-US" altLang="ko-KR" sz="1600" kern="0" dirty="0">
                <a:solidFill>
                  <a:srgbClr val="00498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HY-CDP</a:t>
            </a:r>
            <a:r>
              <a:rPr lang="ko-KR" altLang="en-US" sz="1600" kern="0" dirty="0">
                <a:solidFill>
                  <a:srgbClr val="00498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시스템 </a:t>
            </a:r>
            <a:r>
              <a:rPr lang="ko-KR" altLang="en-US" sz="1600" kern="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교수사용자</a:t>
            </a:r>
            <a:r>
              <a:rPr lang="ko-KR" altLang="en-US" sz="1600" kern="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sz="1600" kern="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QUICK POINT </a:t>
            </a:r>
            <a:r>
              <a:rPr lang="en-US" altLang="ko-KR" sz="1600" kern="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z="1600" kern="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센터용</a:t>
            </a:r>
            <a:r>
              <a:rPr lang="en-US" altLang="ko-KR" sz="1600" kern="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EBD8D32B-3ED1-A441-A2EA-ACF2201AB071}"/>
              </a:ext>
            </a:extLst>
          </p:cNvPr>
          <p:cNvGrpSpPr/>
          <p:nvPr/>
        </p:nvGrpSpPr>
        <p:grpSpPr>
          <a:xfrm>
            <a:off x="210013" y="534233"/>
            <a:ext cx="338667" cy="386319"/>
            <a:chOff x="3812357" y="899291"/>
            <a:chExt cx="3867248" cy="4411393"/>
          </a:xfrm>
        </p:grpSpPr>
        <p:sp>
          <p:nvSpPr>
            <p:cNvPr id="14" name="도넛 14">
              <a:extLst>
                <a:ext uri="{FF2B5EF4-FFF2-40B4-BE49-F238E27FC236}">
                  <a16:creationId xmlns:a16="http://schemas.microsoft.com/office/drawing/2014/main" id="{3AAEB196-F6C1-0A48-AB2B-F1C8947C0CC1}"/>
                </a:ext>
              </a:extLst>
            </p:cNvPr>
            <p:cNvSpPr/>
            <p:nvPr/>
          </p:nvSpPr>
          <p:spPr>
            <a:xfrm>
              <a:off x="3812357" y="1443436"/>
              <a:ext cx="3867248" cy="3867248"/>
            </a:xfrm>
            <a:prstGeom prst="donut">
              <a:avLst>
                <a:gd name="adj" fmla="val 22027"/>
              </a:avLst>
            </a:prstGeom>
            <a:solidFill>
              <a:srgbClr val="0066B2"/>
            </a:solidFill>
            <a:ln>
              <a:solidFill>
                <a:srgbClr val="0066B2"/>
              </a:solidFill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black"/>
                </a:solidFill>
                <a:latin typeface="Nanum Gothic" panose="020D0604000000000000" pitchFamily="34" charset="-127"/>
                <a:ea typeface="Nanum Gothic" panose="020D0604000000000000" pitchFamily="34" charset="-127"/>
              </a:endParaRPr>
            </a:p>
          </p:txBody>
        </p:sp>
        <p:sp>
          <p:nvSpPr>
            <p:cNvPr id="15" name="달 14">
              <a:extLst>
                <a:ext uri="{FF2B5EF4-FFF2-40B4-BE49-F238E27FC236}">
                  <a16:creationId xmlns:a16="http://schemas.microsoft.com/office/drawing/2014/main" id="{66ADFFAB-DB00-1443-B910-7CCEC00C3B60}"/>
                </a:ext>
              </a:extLst>
            </p:cNvPr>
            <p:cNvSpPr/>
            <p:nvPr/>
          </p:nvSpPr>
          <p:spPr>
            <a:xfrm rot="15300000">
              <a:off x="5112512" y="2330334"/>
              <a:ext cx="1694687" cy="3389378"/>
            </a:xfrm>
            <a:prstGeom prst="moon">
              <a:avLst>
                <a:gd name="adj" fmla="val 29977"/>
              </a:avLst>
            </a:prstGeom>
            <a:solidFill>
              <a:srgbClr val="00498F">
                <a:alpha val="5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Nanum Gothic" panose="020D0604000000000000" pitchFamily="34" charset="-127"/>
                <a:ea typeface="Nanum Gothic" panose="020D0604000000000000" pitchFamily="34" charset="-127"/>
              </a:endParaRPr>
            </a:p>
          </p:txBody>
        </p:sp>
        <p:sp>
          <p:nvSpPr>
            <p:cNvPr id="16" name="달 15">
              <a:extLst>
                <a:ext uri="{FF2B5EF4-FFF2-40B4-BE49-F238E27FC236}">
                  <a16:creationId xmlns:a16="http://schemas.microsoft.com/office/drawing/2014/main" id="{912A1CA2-CD50-284D-A854-07A27B7044E4}"/>
                </a:ext>
              </a:extLst>
            </p:cNvPr>
            <p:cNvSpPr/>
            <p:nvPr/>
          </p:nvSpPr>
          <p:spPr>
            <a:xfrm rot="8100000">
              <a:off x="5478781" y="899291"/>
              <a:ext cx="1694688" cy="3389376"/>
            </a:xfrm>
            <a:prstGeom prst="moon">
              <a:avLst>
                <a:gd name="adj" fmla="val 36566"/>
              </a:avLst>
            </a:prstGeom>
            <a:gradFill flip="none" rotWithShape="1">
              <a:gsLst>
                <a:gs pos="43000">
                  <a:srgbClr val="FFC802"/>
                </a:gs>
                <a:gs pos="100000">
                  <a:srgbClr val="FFE06B"/>
                </a:gs>
              </a:gsLst>
              <a:path path="rect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Nanum Gothic" panose="020D0604000000000000" pitchFamily="34" charset="-127"/>
                <a:ea typeface="Nanum Gothic" panose="020D0604000000000000" pitchFamily="34" charset="-127"/>
              </a:endParaRPr>
            </a:p>
          </p:txBody>
        </p:sp>
        <p:sp>
          <p:nvSpPr>
            <p:cNvPr id="17" name="달 16">
              <a:extLst>
                <a:ext uri="{FF2B5EF4-FFF2-40B4-BE49-F238E27FC236}">
                  <a16:creationId xmlns:a16="http://schemas.microsoft.com/office/drawing/2014/main" id="{6B9FDE23-A928-2F43-9469-77A7A86622D1}"/>
                </a:ext>
              </a:extLst>
            </p:cNvPr>
            <p:cNvSpPr/>
            <p:nvPr/>
          </p:nvSpPr>
          <p:spPr>
            <a:xfrm>
              <a:off x="4033521" y="1495042"/>
              <a:ext cx="1694686" cy="3389379"/>
            </a:xfrm>
            <a:prstGeom prst="moon">
              <a:avLst>
                <a:gd name="adj" fmla="val 32184"/>
              </a:avLst>
            </a:prstGeom>
            <a:solidFill>
              <a:srgbClr val="0066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Nanum Gothic" panose="020D0604000000000000" pitchFamily="34" charset="-127"/>
                <a:ea typeface="Nanum Gothic" panose="020D0604000000000000" pitchFamily="34" charset="-127"/>
              </a:endParaRPr>
            </a:p>
          </p:txBody>
        </p:sp>
        <p:sp>
          <p:nvSpPr>
            <p:cNvPr id="18" name="달 17">
              <a:extLst>
                <a:ext uri="{FF2B5EF4-FFF2-40B4-BE49-F238E27FC236}">
                  <a16:creationId xmlns:a16="http://schemas.microsoft.com/office/drawing/2014/main" id="{48417E03-6CA1-F34A-98EA-E1999519164E}"/>
                </a:ext>
              </a:extLst>
            </p:cNvPr>
            <p:cNvSpPr/>
            <p:nvPr/>
          </p:nvSpPr>
          <p:spPr>
            <a:xfrm>
              <a:off x="4033518" y="1495045"/>
              <a:ext cx="1694683" cy="3389378"/>
            </a:xfrm>
            <a:prstGeom prst="moon">
              <a:avLst>
                <a:gd name="adj" fmla="val 18030"/>
              </a:avLst>
            </a:prstGeom>
            <a:solidFill>
              <a:srgbClr val="00498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  <a:latin typeface="Nanum Gothic" panose="020D0604000000000000" pitchFamily="34" charset="-127"/>
                <a:ea typeface="Nanum Gothic" panose="020D0604000000000000" pitchFamily="34" charset="-127"/>
              </a:endParaRPr>
            </a:p>
          </p:txBody>
        </p:sp>
        <p:sp>
          <p:nvSpPr>
            <p:cNvPr id="19" name="달 18">
              <a:extLst>
                <a:ext uri="{FF2B5EF4-FFF2-40B4-BE49-F238E27FC236}">
                  <a16:creationId xmlns:a16="http://schemas.microsoft.com/office/drawing/2014/main" id="{632A19CA-0BF7-9E45-8632-0AE5C44EECF2}"/>
                </a:ext>
              </a:extLst>
            </p:cNvPr>
            <p:cNvSpPr/>
            <p:nvPr/>
          </p:nvSpPr>
          <p:spPr>
            <a:xfrm rot="15300000">
              <a:off x="5112512" y="2330334"/>
              <a:ext cx="1694687" cy="3389378"/>
            </a:xfrm>
            <a:prstGeom prst="moon">
              <a:avLst>
                <a:gd name="adj" fmla="val 20354"/>
              </a:avLst>
            </a:prstGeom>
            <a:gradFill flip="none" rotWithShape="1">
              <a:gsLst>
                <a:gs pos="0">
                  <a:schemeClr val="accent6">
                    <a:lumMod val="20000"/>
                    <a:lumOff val="80000"/>
                  </a:schemeClr>
                </a:gs>
                <a:gs pos="48000">
                  <a:srgbClr val="0066B2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Nanum Gothic" panose="020D0604000000000000" pitchFamily="34" charset="-127"/>
                <a:ea typeface="Nanum Gothic" panose="020D0604000000000000" pitchFamily="34" charset="-127"/>
              </a:endParaRPr>
            </a:p>
          </p:txBody>
        </p:sp>
      </p:grp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54F82AC7-2B10-C345-A2FA-4068BB3EF20A}"/>
              </a:ext>
            </a:extLst>
          </p:cNvPr>
          <p:cNvSpPr/>
          <p:nvPr/>
        </p:nvSpPr>
        <p:spPr>
          <a:xfrm>
            <a:off x="272739" y="1208584"/>
            <a:ext cx="996021" cy="374729"/>
          </a:xfrm>
          <a:prstGeom prst="rect">
            <a:avLst/>
          </a:prstGeom>
          <a:solidFill>
            <a:srgbClr val="00498F"/>
          </a:solidFill>
          <a:ln w="19050">
            <a:solidFill>
              <a:srgbClr val="0049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 dirty="0">
                <a:solidFill>
                  <a:prstClr val="white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테스트접속</a:t>
            </a:r>
          </a:p>
        </p:txBody>
      </p:sp>
      <p:sp>
        <p:nvSpPr>
          <p:cNvPr id="29" name="직사각형 28">
            <a:extLst>
              <a:ext uri="{FF2B5EF4-FFF2-40B4-BE49-F238E27FC236}">
                <a16:creationId xmlns:a16="http://schemas.microsoft.com/office/drawing/2014/main" id="{272B1512-673B-184F-8227-5C903E38DCE4}"/>
              </a:ext>
            </a:extLst>
          </p:cNvPr>
          <p:cNvSpPr/>
          <p:nvPr/>
        </p:nvSpPr>
        <p:spPr>
          <a:xfrm>
            <a:off x="1268761" y="1208584"/>
            <a:ext cx="5316500" cy="374729"/>
          </a:xfrm>
          <a:prstGeom prst="rect">
            <a:avLst/>
          </a:prstGeom>
          <a:solidFill>
            <a:schemeClr val="bg1"/>
          </a:solidFill>
          <a:ln w="19050">
            <a:solidFill>
              <a:srgbClr val="0049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200" b="1" dirty="0">
                <a:solidFill>
                  <a:prstClr val="black">
                    <a:lumMod val="65000"/>
                    <a:lumOff val="35000"/>
                  </a:prst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테스트 계정</a:t>
            </a:r>
            <a:r>
              <a:rPr lang="en-US" altLang="ko-KR" sz="1200" b="1" dirty="0">
                <a:solidFill>
                  <a:prstClr val="black">
                    <a:lumMod val="65000"/>
                    <a:lumOff val="35000"/>
                  </a:prst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(teacher) </a:t>
            </a:r>
            <a:r>
              <a:rPr lang="ko-KR" altLang="en-US" sz="1200" b="1" dirty="0">
                <a:solidFill>
                  <a:prstClr val="black">
                    <a:lumMod val="65000"/>
                    <a:lumOff val="35000"/>
                  </a:prst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접속방법</a:t>
            </a:r>
            <a:endParaRPr lang="en-US" altLang="ko-KR" sz="1200" b="1" dirty="0">
              <a:solidFill>
                <a:prstClr val="black">
                  <a:lumMod val="65000"/>
                  <a:lumOff val="35000"/>
                </a:prstClr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15922C4-E8C4-9440-B89C-59B6652F0B8F}"/>
              </a:ext>
            </a:extLst>
          </p:cNvPr>
          <p:cNvSpPr txBox="1"/>
          <p:nvPr/>
        </p:nvSpPr>
        <p:spPr>
          <a:xfrm>
            <a:off x="4418445" y="2190179"/>
            <a:ext cx="2376264" cy="1583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50000"/>
              </a:lnSpc>
              <a:buAutoNum type="arabicPeriod"/>
            </a:pPr>
            <a:r>
              <a:rPr kumimoji="1" lang="en-US" altLang="ko-KR" sz="1100" dirty="0">
                <a:solidFill>
                  <a:srgbClr val="FF0000"/>
                </a:solidFill>
                <a:latin typeface="Malgun Gothic" panose="020B0503020000020004" pitchFamily="34" charset="-127"/>
                <a:ea typeface="Malgun Gothic" panose="020B0503020000020004" pitchFamily="34" charset="-127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https://cdp.hanyang.ac.kr/Main/LoginCDP.aspx</a:t>
            </a:r>
            <a:r>
              <a:rPr kumimoji="1" lang="en-US" altLang="ko-KR" sz="1100" dirty="0">
                <a:solidFill>
                  <a:srgbClr val="FF000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kumimoji="1" lang="ko-KR" altLang="en-US" sz="11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입력</a:t>
            </a:r>
            <a:endParaRPr kumimoji="1" lang="en-US" altLang="ko-KR" sz="11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1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관리자 탭 클릭</a:t>
            </a:r>
            <a:endParaRPr lang="en-US" altLang="ko-KR" sz="11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lang="en-US" altLang="ko-KR" sz="11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ID: teacher / PW: hn9503@hanynag </a:t>
            </a:r>
            <a:r>
              <a:rPr lang="ko-KR" altLang="en-US" sz="1100" dirty="0" err="1">
                <a:latin typeface="Malgun Gothic" panose="020B0503020000020004" pitchFamily="34" charset="-127"/>
                <a:ea typeface="Malgun Gothic" panose="020B0503020000020004" pitchFamily="34" charset="-127"/>
              </a:rPr>
              <a:t>입력후</a:t>
            </a:r>
            <a:r>
              <a:rPr lang="ko-KR" altLang="en-US" sz="11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 로그인 </a:t>
            </a:r>
            <a:endParaRPr lang="en-US" altLang="ko-KR" sz="11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FEB2E099-E8AF-47F3-91DF-0D32F7A0014D}"/>
              </a:ext>
            </a:extLst>
          </p:cNvPr>
          <p:cNvSpPr/>
          <p:nvPr/>
        </p:nvSpPr>
        <p:spPr bwMode="auto">
          <a:xfrm>
            <a:off x="0" y="1712640"/>
            <a:ext cx="2924944" cy="32009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eaLnBrk="1" latinLnBrk="1" hangingPunct="1"/>
            <a:r>
              <a:rPr kumimoji="1" lang="en-US" altLang="ko-KR" sz="1100" b="1" dirty="0">
                <a:solidFill>
                  <a:srgbClr val="00498F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&lt;</a:t>
            </a:r>
            <a:r>
              <a:rPr lang="ko-KR" altLang="en-US" sz="1100" b="1" dirty="0">
                <a:solidFill>
                  <a:srgbClr val="00498F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방법</a:t>
            </a:r>
            <a:r>
              <a:rPr lang="en-US" altLang="ko-KR" sz="1100" b="1" dirty="0">
                <a:solidFill>
                  <a:srgbClr val="00498F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1&gt;</a:t>
            </a:r>
            <a:r>
              <a:rPr lang="ko-KR" altLang="en-US" sz="1100" b="1" dirty="0">
                <a:solidFill>
                  <a:srgbClr val="00498F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웹</a:t>
            </a:r>
            <a:r>
              <a:rPr lang="ko-KR" altLang="en-US" sz="11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 접속방법</a:t>
            </a:r>
            <a:endParaRPr lang="en-US" altLang="ko-KR" sz="11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pic>
        <p:nvPicPr>
          <p:cNvPr id="24" name="그림 23">
            <a:extLst>
              <a:ext uri="{FF2B5EF4-FFF2-40B4-BE49-F238E27FC236}">
                <a16:creationId xmlns:a16="http://schemas.microsoft.com/office/drawing/2014/main" id="{20C81BB4-439D-4255-BAAF-51E5560A33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27" y="2185987"/>
            <a:ext cx="4258277" cy="2983037"/>
          </a:xfrm>
          <a:prstGeom prst="rect">
            <a:avLst/>
          </a:prstGeom>
        </p:spPr>
      </p:pic>
      <p:sp>
        <p:nvSpPr>
          <p:cNvPr id="50" name="직사각형 49">
            <a:extLst>
              <a:ext uri="{FF2B5EF4-FFF2-40B4-BE49-F238E27FC236}">
                <a16:creationId xmlns:a16="http://schemas.microsoft.com/office/drawing/2014/main" id="{9FC426D3-5950-4701-9C7B-D32F6454F790}"/>
              </a:ext>
            </a:extLst>
          </p:cNvPr>
          <p:cNvSpPr/>
          <p:nvPr/>
        </p:nvSpPr>
        <p:spPr bwMode="auto">
          <a:xfrm>
            <a:off x="0" y="5457056"/>
            <a:ext cx="2924944" cy="32009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eaLnBrk="1" latinLnBrk="1" hangingPunct="1"/>
            <a:r>
              <a:rPr kumimoji="1" lang="en-US" altLang="ko-KR" sz="1100" b="1" dirty="0">
                <a:solidFill>
                  <a:srgbClr val="00498F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&lt;</a:t>
            </a:r>
            <a:r>
              <a:rPr lang="ko-KR" altLang="en-US" sz="1100" b="1" dirty="0">
                <a:solidFill>
                  <a:srgbClr val="00498F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방법</a:t>
            </a:r>
            <a:r>
              <a:rPr lang="en-US" altLang="ko-KR" sz="1100" b="1" dirty="0">
                <a:solidFill>
                  <a:srgbClr val="00498F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2&gt;</a:t>
            </a:r>
            <a:r>
              <a:rPr lang="ko-KR" altLang="en-US" sz="1100" b="1" dirty="0">
                <a:solidFill>
                  <a:srgbClr val="00498F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모바일</a:t>
            </a:r>
            <a:r>
              <a:rPr lang="ko-KR" altLang="en-US" sz="11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 접속방법</a:t>
            </a:r>
            <a:endParaRPr lang="en-US" altLang="ko-KR" sz="11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30" name="타원 29">
            <a:extLst>
              <a:ext uri="{FF2B5EF4-FFF2-40B4-BE49-F238E27FC236}">
                <a16:creationId xmlns:a16="http://schemas.microsoft.com/office/drawing/2014/main" id="{9DE4DAB6-8F8A-4305-A8EA-A92CE832A1FD}"/>
              </a:ext>
            </a:extLst>
          </p:cNvPr>
          <p:cNvSpPr/>
          <p:nvPr/>
        </p:nvSpPr>
        <p:spPr bwMode="auto">
          <a:xfrm>
            <a:off x="2492896" y="3269612"/>
            <a:ext cx="144000" cy="144000"/>
          </a:xfrm>
          <a:prstGeom prst="ellipse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0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endParaRPr kumimoji="1" lang="ko-KR" altLang="en-US" sz="10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1" name="타원 30">
            <a:extLst>
              <a:ext uri="{FF2B5EF4-FFF2-40B4-BE49-F238E27FC236}">
                <a16:creationId xmlns:a16="http://schemas.microsoft.com/office/drawing/2014/main" id="{94440384-44DE-465E-A6C6-0E725BC5A493}"/>
              </a:ext>
            </a:extLst>
          </p:cNvPr>
          <p:cNvSpPr/>
          <p:nvPr/>
        </p:nvSpPr>
        <p:spPr bwMode="auto">
          <a:xfrm>
            <a:off x="1481522" y="3853830"/>
            <a:ext cx="144000" cy="144000"/>
          </a:xfrm>
          <a:prstGeom prst="ellipse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0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endParaRPr kumimoji="1" lang="ko-KR" altLang="en-US" sz="10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37" name="그림 36">
            <a:extLst>
              <a:ext uri="{FF2B5EF4-FFF2-40B4-BE49-F238E27FC236}">
                <a16:creationId xmlns:a16="http://schemas.microsoft.com/office/drawing/2014/main" id="{54E55C69-B6B4-4BC1-8135-8703799AB3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339" y="5889104"/>
            <a:ext cx="1962518" cy="3492555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55ED0AA4-40A6-4F86-A5A4-F541539970CA}"/>
              </a:ext>
            </a:extLst>
          </p:cNvPr>
          <p:cNvSpPr txBox="1"/>
          <p:nvPr/>
        </p:nvSpPr>
        <p:spPr>
          <a:xfrm>
            <a:off x="2276871" y="5962162"/>
            <a:ext cx="4319999" cy="821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50000"/>
              </a:lnSpc>
              <a:buAutoNum type="arabicPeriod"/>
            </a:pPr>
            <a:r>
              <a:rPr kumimoji="1" lang="en-US" altLang="ko-KR" sz="1100" dirty="0">
                <a:solidFill>
                  <a:srgbClr val="FF0000"/>
                </a:solidFill>
                <a:latin typeface="Malgun Gothic" panose="020B0503020000020004" pitchFamily="34" charset="-127"/>
                <a:ea typeface="Malgun Gothic" panose="020B0503020000020004" pitchFamily="34" charset="-127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https://cdp.hanyang.ac.kr/Main/LoginCDP.aspx</a:t>
            </a:r>
            <a:r>
              <a:rPr kumimoji="1" lang="en-US" altLang="ko-KR" sz="1100" dirty="0">
                <a:solidFill>
                  <a:srgbClr val="FF000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kumimoji="1" lang="ko-KR" altLang="en-US" sz="11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입력</a:t>
            </a:r>
            <a:endParaRPr kumimoji="1" lang="en-US" altLang="ko-KR" sz="11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1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관리자 탭 클릭</a:t>
            </a:r>
            <a:endParaRPr lang="en-US" altLang="ko-KR" sz="11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lang="en-US" altLang="ko-KR" sz="11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ID: teacher / PW: hn9503@hanynag </a:t>
            </a:r>
            <a:r>
              <a:rPr lang="ko-KR" altLang="en-US" sz="1100" dirty="0" err="1">
                <a:latin typeface="Malgun Gothic" panose="020B0503020000020004" pitchFamily="34" charset="-127"/>
                <a:ea typeface="Malgun Gothic" panose="020B0503020000020004" pitchFamily="34" charset="-127"/>
              </a:rPr>
              <a:t>입력후</a:t>
            </a:r>
            <a:r>
              <a:rPr lang="ko-KR" altLang="en-US" sz="11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 로그인 </a:t>
            </a:r>
            <a:endParaRPr lang="en-US" altLang="ko-KR" sz="11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56" name="직사각형 55">
            <a:extLst>
              <a:ext uri="{FF2B5EF4-FFF2-40B4-BE49-F238E27FC236}">
                <a16:creationId xmlns:a16="http://schemas.microsoft.com/office/drawing/2014/main" id="{9EC86E9A-93EA-43EC-A746-EC7334A99321}"/>
              </a:ext>
            </a:extLst>
          </p:cNvPr>
          <p:cNvSpPr/>
          <p:nvPr/>
        </p:nvSpPr>
        <p:spPr bwMode="auto">
          <a:xfrm>
            <a:off x="2289200" y="9052580"/>
            <a:ext cx="4320000" cy="297784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1200" b="0" i="0" u="none" strike="noStrike" cap="none" normalizeH="0" baseline="0" dirty="0">
                <a:ln>
                  <a:noFill/>
                </a:ln>
                <a:effectLst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주의</a:t>
            </a:r>
            <a:r>
              <a:rPr kumimoji="1" lang="en-US" altLang="ko-KR" sz="1200" b="0" i="0" u="none" strike="noStrike" cap="none" normalizeH="0" baseline="0" dirty="0">
                <a:ln>
                  <a:noFill/>
                </a:ln>
                <a:effectLst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** </a:t>
            </a:r>
            <a:r>
              <a:rPr kumimoji="1" lang="ko-KR" altLang="en-US" sz="1200" b="0" i="0" u="none" strike="noStrike" cap="none" normalizeH="0" baseline="0" dirty="0">
                <a:ln>
                  <a:noFill/>
                </a:ln>
                <a:effectLst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실제 계정과 테스트 계정의 로그인 주소가 다름</a:t>
            </a:r>
          </a:p>
        </p:txBody>
      </p:sp>
    </p:spTree>
    <p:extLst>
      <p:ext uri="{BB962C8B-B14F-4D97-AF65-F5344CB8AC3E}">
        <p14:creationId xmlns:p14="http://schemas.microsoft.com/office/powerpoint/2010/main" val="22636102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 Box 256">
            <a:extLst>
              <a:ext uri="{FF2B5EF4-FFF2-40B4-BE49-F238E27FC236}">
                <a16:creationId xmlns:a16="http://schemas.microsoft.com/office/drawing/2014/main" id="{C4E0AE4D-EC3B-42AA-A47D-378B26E984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187" y="488504"/>
            <a:ext cx="4539597" cy="414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kumimoji="1" sz="1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latinLnBrk="0">
              <a:lnSpc>
                <a:spcPct val="150000"/>
              </a:lnSpc>
              <a:defRPr/>
            </a:pPr>
            <a:r>
              <a:rPr lang="en-US" altLang="ko-KR" sz="1600" kern="0" dirty="0">
                <a:solidFill>
                  <a:srgbClr val="00498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HY-CDP</a:t>
            </a:r>
            <a:r>
              <a:rPr lang="ko-KR" altLang="en-US" sz="1600" kern="0" dirty="0">
                <a:solidFill>
                  <a:srgbClr val="00498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시스템 </a:t>
            </a:r>
            <a:r>
              <a:rPr lang="ko-KR" altLang="en-US" sz="1600" kern="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교수사용자</a:t>
            </a:r>
            <a:r>
              <a:rPr lang="ko-KR" altLang="en-US" sz="1600" kern="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sz="1600" kern="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QUICK POINT</a:t>
            </a:r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EBD8D32B-3ED1-A441-A2EA-ACF2201AB071}"/>
              </a:ext>
            </a:extLst>
          </p:cNvPr>
          <p:cNvGrpSpPr/>
          <p:nvPr/>
        </p:nvGrpSpPr>
        <p:grpSpPr>
          <a:xfrm>
            <a:off x="210013" y="534233"/>
            <a:ext cx="338667" cy="386319"/>
            <a:chOff x="3812357" y="899291"/>
            <a:chExt cx="3867248" cy="4411393"/>
          </a:xfrm>
        </p:grpSpPr>
        <p:sp>
          <p:nvSpPr>
            <p:cNvPr id="14" name="도넛 14">
              <a:extLst>
                <a:ext uri="{FF2B5EF4-FFF2-40B4-BE49-F238E27FC236}">
                  <a16:creationId xmlns:a16="http://schemas.microsoft.com/office/drawing/2014/main" id="{3AAEB196-F6C1-0A48-AB2B-F1C8947C0CC1}"/>
                </a:ext>
              </a:extLst>
            </p:cNvPr>
            <p:cNvSpPr/>
            <p:nvPr/>
          </p:nvSpPr>
          <p:spPr>
            <a:xfrm>
              <a:off x="3812357" y="1443436"/>
              <a:ext cx="3867248" cy="3867248"/>
            </a:xfrm>
            <a:prstGeom prst="donut">
              <a:avLst>
                <a:gd name="adj" fmla="val 22027"/>
              </a:avLst>
            </a:prstGeom>
            <a:solidFill>
              <a:srgbClr val="0066B2"/>
            </a:solidFill>
            <a:ln>
              <a:solidFill>
                <a:srgbClr val="0066B2"/>
              </a:solidFill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black"/>
                </a:solidFill>
                <a:latin typeface="Nanum Gothic" panose="020D0604000000000000" pitchFamily="34" charset="-127"/>
                <a:ea typeface="Nanum Gothic" panose="020D0604000000000000" pitchFamily="34" charset="-127"/>
              </a:endParaRPr>
            </a:p>
          </p:txBody>
        </p:sp>
        <p:sp>
          <p:nvSpPr>
            <p:cNvPr id="15" name="달 14">
              <a:extLst>
                <a:ext uri="{FF2B5EF4-FFF2-40B4-BE49-F238E27FC236}">
                  <a16:creationId xmlns:a16="http://schemas.microsoft.com/office/drawing/2014/main" id="{66ADFFAB-DB00-1443-B910-7CCEC00C3B60}"/>
                </a:ext>
              </a:extLst>
            </p:cNvPr>
            <p:cNvSpPr/>
            <p:nvPr/>
          </p:nvSpPr>
          <p:spPr>
            <a:xfrm rot="15300000">
              <a:off x="5112512" y="2330334"/>
              <a:ext cx="1694687" cy="3389378"/>
            </a:xfrm>
            <a:prstGeom prst="moon">
              <a:avLst>
                <a:gd name="adj" fmla="val 29977"/>
              </a:avLst>
            </a:prstGeom>
            <a:solidFill>
              <a:srgbClr val="00498F">
                <a:alpha val="5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Nanum Gothic" panose="020D0604000000000000" pitchFamily="34" charset="-127"/>
                <a:ea typeface="Nanum Gothic" panose="020D0604000000000000" pitchFamily="34" charset="-127"/>
              </a:endParaRPr>
            </a:p>
          </p:txBody>
        </p:sp>
        <p:sp>
          <p:nvSpPr>
            <p:cNvPr id="16" name="달 15">
              <a:extLst>
                <a:ext uri="{FF2B5EF4-FFF2-40B4-BE49-F238E27FC236}">
                  <a16:creationId xmlns:a16="http://schemas.microsoft.com/office/drawing/2014/main" id="{912A1CA2-CD50-284D-A854-07A27B7044E4}"/>
                </a:ext>
              </a:extLst>
            </p:cNvPr>
            <p:cNvSpPr/>
            <p:nvPr/>
          </p:nvSpPr>
          <p:spPr>
            <a:xfrm rot="8100000">
              <a:off x="5478781" y="899291"/>
              <a:ext cx="1694688" cy="3389376"/>
            </a:xfrm>
            <a:prstGeom prst="moon">
              <a:avLst>
                <a:gd name="adj" fmla="val 36566"/>
              </a:avLst>
            </a:prstGeom>
            <a:gradFill flip="none" rotWithShape="1">
              <a:gsLst>
                <a:gs pos="43000">
                  <a:srgbClr val="FFC802"/>
                </a:gs>
                <a:gs pos="100000">
                  <a:srgbClr val="FFE06B"/>
                </a:gs>
              </a:gsLst>
              <a:path path="rect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Nanum Gothic" panose="020D0604000000000000" pitchFamily="34" charset="-127"/>
                <a:ea typeface="Nanum Gothic" panose="020D0604000000000000" pitchFamily="34" charset="-127"/>
              </a:endParaRPr>
            </a:p>
          </p:txBody>
        </p:sp>
        <p:sp>
          <p:nvSpPr>
            <p:cNvPr id="17" name="달 16">
              <a:extLst>
                <a:ext uri="{FF2B5EF4-FFF2-40B4-BE49-F238E27FC236}">
                  <a16:creationId xmlns:a16="http://schemas.microsoft.com/office/drawing/2014/main" id="{6B9FDE23-A928-2F43-9469-77A7A86622D1}"/>
                </a:ext>
              </a:extLst>
            </p:cNvPr>
            <p:cNvSpPr/>
            <p:nvPr/>
          </p:nvSpPr>
          <p:spPr>
            <a:xfrm>
              <a:off x="4033521" y="1495042"/>
              <a:ext cx="1694686" cy="3389379"/>
            </a:xfrm>
            <a:prstGeom prst="moon">
              <a:avLst>
                <a:gd name="adj" fmla="val 32184"/>
              </a:avLst>
            </a:prstGeom>
            <a:solidFill>
              <a:srgbClr val="0066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Nanum Gothic" panose="020D0604000000000000" pitchFamily="34" charset="-127"/>
                <a:ea typeface="Nanum Gothic" panose="020D0604000000000000" pitchFamily="34" charset="-127"/>
              </a:endParaRPr>
            </a:p>
          </p:txBody>
        </p:sp>
        <p:sp>
          <p:nvSpPr>
            <p:cNvPr id="18" name="달 17">
              <a:extLst>
                <a:ext uri="{FF2B5EF4-FFF2-40B4-BE49-F238E27FC236}">
                  <a16:creationId xmlns:a16="http://schemas.microsoft.com/office/drawing/2014/main" id="{48417E03-6CA1-F34A-98EA-E1999519164E}"/>
                </a:ext>
              </a:extLst>
            </p:cNvPr>
            <p:cNvSpPr/>
            <p:nvPr/>
          </p:nvSpPr>
          <p:spPr>
            <a:xfrm>
              <a:off x="4033518" y="1495045"/>
              <a:ext cx="1694683" cy="3389378"/>
            </a:xfrm>
            <a:prstGeom prst="moon">
              <a:avLst>
                <a:gd name="adj" fmla="val 18030"/>
              </a:avLst>
            </a:prstGeom>
            <a:solidFill>
              <a:srgbClr val="00498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  <a:latin typeface="Nanum Gothic" panose="020D0604000000000000" pitchFamily="34" charset="-127"/>
                <a:ea typeface="Nanum Gothic" panose="020D0604000000000000" pitchFamily="34" charset="-127"/>
              </a:endParaRPr>
            </a:p>
          </p:txBody>
        </p:sp>
        <p:sp>
          <p:nvSpPr>
            <p:cNvPr id="19" name="달 18">
              <a:extLst>
                <a:ext uri="{FF2B5EF4-FFF2-40B4-BE49-F238E27FC236}">
                  <a16:creationId xmlns:a16="http://schemas.microsoft.com/office/drawing/2014/main" id="{632A19CA-0BF7-9E45-8632-0AE5C44EECF2}"/>
                </a:ext>
              </a:extLst>
            </p:cNvPr>
            <p:cNvSpPr/>
            <p:nvPr/>
          </p:nvSpPr>
          <p:spPr>
            <a:xfrm rot="15300000">
              <a:off x="5112512" y="2330334"/>
              <a:ext cx="1694687" cy="3389378"/>
            </a:xfrm>
            <a:prstGeom prst="moon">
              <a:avLst>
                <a:gd name="adj" fmla="val 20354"/>
              </a:avLst>
            </a:prstGeom>
            <a:gradFill flip="none" rotWithShape="1">
              <a:gsLst>
                <a:gs pos="0">
                  <a:schemeClr val="accent6">
                    <a:lumMod val="20000"/>
                    <a:lumOff val="80000"/>
                  </a:schemeClr>
                </a:gs>
                <a:gs pos="48000">
                  <a:srgbClr val="0066B2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Nanum Gothic" panose="020D0604000000000000" pitchFamily="34" charset="-127"/>
                <a:ea typeface="Nanum Gothic" panose="020D0604000000000000" pitchFamily="34" charset="-127"/>
              </a:endParaRPr>
            </a:p>
          </p:txBody>
        </p:sp>
      </p:grp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54F82AC7-2B10-C345-A2FA-4068BB3EF20A}"/>
              </a:ext>
            </a:extLst>
          </p:cNvPr>
          <p:cNvSpPr/>
          <p:nvPr/>
        </p:nvSpPr>
        <p:spPr>
          <a:xfrm>
            <a:off x="272739" y="1208584"/>
            <a:ext cx="996021" cy="374729"/>
          </a:xfrm>
          <a:prstGeom prst="rect">
            <a:avLst/>
          </a:prstGeom>
          <a:solidFill>
            <a:srgbClr val="00498F"/>
          </a:solidFill>
          <a:ln w="19050">
            <a:solidFill>
              <a:srgbClr val="0049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 dirty="0">
                <a:solidFill>
                  <a:prstClr val="white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접속방법</a:t>
            </a:r>
          </a:p>
        </p:txBody>
      </p:sp>
      <p:sp>
        <p:nvSpPr>
          <p:cNvPr id="29" name="직사각형 28">
            <a:extLst>
              <a:ext uri="{FF2B5EF4-FFF2-40B4-BE49-F238E27FC236}">
                <a16:creationId xmlns:a16="http://schemas.microsoft.com/office/drawing/2014/main" id="{272B1512-673B-184F-8227-5C903E38DCE4}"/>
              </a:ext>
            </a:extLst>
          </p:cNvPr>
          <p:cNvSpPr/>
          <p:nvPr/>
        </p:nvSpPr>
        <p:spPr>
          <a:xfrm>
            <a:off x="1268761" y="1208584"/>
            <a:ext cx="5316500" cy="374729"/>
          </a:xfrm>
          <a:prstGeom prst="rect">
            <a:avLst/>
          </a:prstGeom>
          <a:solidFill>
            <a:schemeClr val="bg1"/>
          </a:solidFill>
          <a:ln w="19050">
            <a:solidFill>
              <a:srgbClr val="0049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200" b="1" dirty="0">
                <a:solidFill>
                  <a:prstClr val="black">
                    <a:lumMod val="65000"/>
                    <a:lumOff val="35000"/>
                  </a:prst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웹</a:t>
            </a:r>
            <a:r>
              <a:rPr lang="en-US" altLang="ko-KR" sz="1200" b="1" dirty="0">
                <a:solidFill>
                  <a:prstClr val="black">
                    <a:lumMod val="65000"/>
                    <a:lumOff val="35000"/>
                  </a:prst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/</a:t>
            </a:r>
            <a:r>
              <a:rPr lang="ko-KR" altLang="en-US" sz="1200" b="1" dirty="0">
                <a:solidFill>
                  <a:prstClr val="black">
                    <a:lumMod val="65000"/>
                    <a:lumOff val="35000"/>
                  </a:prst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모바일 모두 이용가능</a:t>
            </a:r>
            <a:endParaRPr lang="en-US" altLang="ko-KR" sz="1200" b="1" dirty="0">
              <a:solidFill>
                <a:prstClr val="black">
                  <a:lumMod val="65000"/>
                  <a:lumOff val="35000"/>
                </a:prstClr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15922C4-E8C4-9440-B89C-59B6652F0B8F}"/>
              </a:ext>
            </a:extLst>
          </p:cNvPr>
          <p:cNvSpPr txBox="1"/>
          <p:nvPr/>
        </p:nvSpPr>
        <p:spPr>
          <a:xfrm>
            <a:off x="3632498" y="2151039"/>
            <a:ext cx="2887329" cy="821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600" indent="-228600">
              <a:lnSpc>
                <a:spcPct val="150000"/>
              </a:lnSpc>
              <a:buAutoNum type="arabicPeriod"/>
            </a:pPr>
            <a:r>
              <a:rPr kumimoji="1" lang="ko-KR" altLang="en-US" sz="11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교내 포털 사이트 로그인</a:t>
            </a:r>
            <a:endParaRPr kumimoji="1" lang="en-US" altLang="ko-KR" sz="11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100" dirty="0" err="1">
                <a:latin typeface="Malgun Gothic" panose="020B0503020000020004" pitchFamily="34" charset="-127"/>
                <a:ea typeface="Malgun Gothic" panose="020B0503020000020004" pitchFamily="34" charset="-127"/>
              </a:rPr>
              <a:t>학사행정</a:t>
            </a:r>
            <a:r>
              <a:rPr lang="ko-KR" altLang="en-US" sz="11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en-US" altLang="ko-KR" sz="11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&gt;</a:t>
            </a:r>
            <a:r>
              <a:rPr lang="ko-KR" altLang="en-US" sz="11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 상담 </a:t>
            </a:r>
            <a:r>
              <a:rPr lang="en-US" altLang="ko-KR" sz="11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&gt;</a:t>
            </a:r>
            <a:r>
              <a:rPr lang="ko-KR" altLang="en-US" sz="11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 학생상담 메뉴 클릭</a:t>
            </a:r>
            <a:endParaRPr lang="en-US" altLang="ko-KR" sz="11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lang="en-US" altLang="ko-KR" sz="11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HY-CDP </a:t>
            </a:r>
            <a:r>
              <a:rPr lang="ko-KR" altLang="en-US" sz="11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시스템 이동</a:t>
            </a:r>
            <a:endParaRPr lang="en-US" altLang="ko-KR" sz="11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F0CF2866-EAFE-4349-9581-6686A5440A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755" y="2131161"/>
            <a:ext cx="3199306" cy="1287772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FEB2E099-E8AF-47F3-91DF-0D32F7A0014D}"/>
              </a:ext>
            </a:extLst>
          </p:cNvPr>
          <p:cNvSpPr/>
          <p:nvPr/>
        </p:nvSpPr>
        <p:spPr bwMode="auto">
          <a:xfrm>
            <a:off x="0" y="1712640"/>
            <a:ext cx="2924944" cy="32009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eaLnBrk="1" latinLnBrk="1" hangingPunct="1"/>
            <a:r>
              <a:rPr kumimoji="1" lang="en-US" altLang="ko-KR" sz="1100" b="1" dirty="0">
                <a:solidFill>
                  <a:srgbClr val="00498F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&lt;</a:t>
            </a:r>
            <a:r>
              <a:rPr lang="ko-KR" altLang="en-US" sz="1100" b="1" dirty="0">
                <a:solidFill>
                  <a:srgbClr val="00498F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방법</a:t>
            </a:r>
            <a:r>
              <a:rPr lang="en-US" altLang="ko-KR" sz="1100" b="1" dirty="0">
                <a:solidFill>
                  <a:srgbClr val="00498F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1&gt;</a:t>
            </a:r>
            <a:r>
              <a:rPr lang="ko-KR" altLang="en-US" sz="1100" b="1" dirty="0">
                <a:solidFill>
                  <a:srgbClr val="00498F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ko-KR" altLang="en-US" sz="11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교내 포털 사이트 로그인 후 접속</a:t>
            </a:r>
            <a:endParaRPr lang="en-US" altLang="ko-KR" sz="11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8530D512-6D66-4F7E-A8F8-48A1743FA193}"/>
              </a:ext>
            </a:extLst>
          </p:cNvPr>
          <p:cNvSpPr/>
          <p:nvPr/>
        </p:nvSpPr>
        <p:spPr bwMode="auto">
          <a:xfrm>
            <a:off x="0" y="3806735"/>
            <a:ext cx="2924944" cy="32009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eaLnBrk="1" latinLnBrk="1" hangingPunct="1"/>
            <a:r>
              <a:rPr kumimoji="1" lang="en-US" altLang="ko-KR" sz="1100" b="1" dirty="0">
                <a:solidFill>
                  <a:srgbClr val="00498F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&lt;</a:t>
            </a:r>
            <a:r>
              <a:rPr lang="ko-KR" altLang="en-US" sz="1100" b="1" dirty="0">
                <a:solidFill>
                  <a:srgbClr val="00498F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방법</a:t>
            </a:r>
            <a:r>
              <a:rPr lang="en-US" altLang="ko-KR" sz="1100" b="1" dirty="0">
                <a:solidFill>
                  <a:srgbClr val="00498F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2&gt;</a:t>
            </a:r>
            <a:r>
              <a:rPr lang="ko-KR" altLang="en-US" sz="1100" b="1" dirty="0">
                <a:solidFill>
                  <a:srgbClr val="00498F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en-US" altLang="ko-KR" sz="11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HY-CDP </a:t>
            </a:r>
            <a:r>
              <a:rPr lang="ko-KR" altLang="en-US" sz="11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시스템 바로 접속</a:t>
            </a:r>
            <a:endParaRPr lang="en-US" altLang="ko-KR" sz="11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99C18CE0-55DE-443B-9D33-B2B7B895FF03}"/>
              </a:ext>
            </a:extLst>
          </p:cNvPr>
          <p:cNvGrpSpPr/>
          <p:nvPr/>
        </p:nvGrpSpPr>
        <p:grpSpPr>
          <a:xfrm>
            <a:off x="276394" y="4232920"/>
            <a:ext cx="3176167" cy="2242000"/>
            <a:chOff x="276394" y="4240540"/>
            <a:chExt cx="3176167" cy="2242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36089CBC-0964-4E9A-A531-F4B62D5E2A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6394" y="4240540"/>
              <a:ext cx="3176167" cy="2242000"/>
            </a:xfrm>
            <a:prstGeom prst="rect">
              <a:avLst/>
            </a:prstGeom>
          </p:spPr>
        </p:pic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A9C994A4-A38D-4527-BDC4-432AFCFE3A51}"/>
                </a:ext>
              </a:extLst>
            </p:cNvPr>
            <p:cNvSpPr/>
            <p:nvPr/>
          </p:nvSpPr>
          <p:spPr bwMode="auto">
            <a:xfrm>
              <a:off x="2636912" y="4280041"/>
              <a:ext cx="216024" cy="129403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010271D2-BF40-4F34-9300-F6E219C76B54}"/>
                </a:ext>
              </a:extLst>
            </p:cNvPr>
            <p:cNvSpPr/>
            <p:nvPr/>
          </p:nvSpPr>
          <p:spPr bwMode="auto">
            <a:xfrm>
              <a:off x="427968" y="5623299"/>
              <a:ext cx="612068" cy="129403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</p:grpSp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C0975083-FDF8-42D1-A972-217D76542FF2}"/>
              </a:ext>
            </a:extLst>
          </p:cNvPr>
          <p:cNvSpPr/>
          <p:nvPr/>
        </p:nvSpPr>
        <p:spPr bwMode="auto">
          <a:xfrm>
            <a:off x="3585034" y="4259289"/>
            <a:ext cx="513045" cy="264538"/>
          </a:xfrm>
          <a:prstGeom prst="roundRect">
            <a:avLst>
              <a:gd name="adj" fmla="val 50000"/>
            </a:avLst>
          </a:prstGeom>
          <a:solidFill>
            <a:srgbClr val="00498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11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웹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C0EACE-D4D4-46AA-A397-ACE27AF42FE1}"/>
              </a:ext>
            </a:extLst>
          </p:cNvPr>
          <p:cNvSpPr txBox="1"/>
          <p:nvPr/>
        </p:nvSpPr>
        <p:spPr>
          <a:xfrm>
            <a:off x="4126232" y="4260753"/>
            <a:ext cx="19639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100" b="1" dirty="0">
                <a:solidFill>
                  <a:srgbClr val="00498F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노트북 및 데스크탑 </a:t>
            </a:r>
            <a:r>
              <a:rPr lang="en-US" altLang="ko-KR" sz="1100" b="1" dirty="0">
                <a:solidFill>
                  <a:srgbClr val="00498F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PC</a:t>
            </a:r>
            <a:r>
              <a:rPr lang="ko-KR" altLang="en-US" sz="1100" b="1" dirty="0">
                <a:solidFill>
                  <a:srgbClr val="00498F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접속</a:t>
            </a:r>
            <a:endParaRPr lang="en-US" altLang="ko-KR" sz="1100" b="1" dirty="0">
              <a:solidFill>
                <a:srgbClr val="00498F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25BB74-CE21-491B-8280-BF1241BBD4EE}"/>
              </a:ext>
            </a:extLst>
          </p:cNvPr>
          <p:cNvSpPr txBox="1"/>
          <p:nvPr/>
        </p:nvSpPr>
        <p:spPr>
          <a:xfrm>
            <a:off x="3585035" y="4645606"/>
            <a:ext cx="3012615" cy="1583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1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인터넷 </a:t>
            </a:r>
            <a:r>
              <a:rPr lang="ko-KR" altLang="en-US" sz="1100" dirty="0" err="1">
                <a:latin typeface="Malgun Gothic" panose="020B0503020000020004" pitchFamily="34" charset="-127"/>
                <a:ea typeface="Malgun Gothic" panose="020B0503020000020004" pitchFamily="34" charset="-127"/>
              </a:rPr>
              <a:t>주소창</a:t>
            </a:r>
            <a:r>
              <a:rPr lang="ko-KR" altLang="en-US" sz="11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en-US" altLang="ko-KR" sz="1100" b="1" u="sng" dirty="0" err="1">
                <a:latin typeface="Malgun Gothic" panose="020B0503020000020004" pitchFamily="34" charset="-127"/>
                <a:ea typeface="Malgun Gothic" panose="020B0503020000020004" pitchFamily="34" charset="-127"/>
              </a:rPr>
              <a:t>cdp.hanyang.ac.kr</a:t>
            </a:r>
            <a:r>
              <a:rPr lang="ko-KR" altLang="en-US" sz="1100" b="1" u="sng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ko-KR" altLang="en-US" sz="11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입력 후 접속</a:t>
            </a:r>
            <a:endParaRPr lang="en-US" altLang="ko-KR" sz="11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1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우측상단 </a:t>
            </a:r>
            <a:r>
              <a:rPr lang="en-US" altLang="ko-KR" sz="11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‘</a:t>
            </a:r>
            <a:r>
              <a:rPr lang="ko-KR" altLang="en-US" sz="1100" b="1" u="sng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로그인</a:t>
            </a:r>
            <a:r>
              <a:rPr lang="en-US" altLang="ko-KR" sz="11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’</a:t>
            </a:r>
            <a:r>
              <a:rPr lang="ko-KR" altLang="en-US" sz="11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ko-KR" altLang="en-US" sz="11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혹은 좌측 </a:t>
            </a:r>
            <a:r>
              <a:rPr lang="en-US" altLang="ko-KR" sz="11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‘</a:t>
            </a:r>
            <a:r>
              <a:rPr lang="ko-KR" altLang="en-US" sz="1100" b="1" u="sng" dirty="0" err="1">
                <a:latin typeface="Malgun Gothic" panose="020B0503020000020004" pitchFamily="34" charset="-127"/>
                <a:ea typeface="Malgun Gothic" panose="020B0503020000020004" pitchFamily="34" charset="-127"/>
              </a:rPr>
              <a:t>포털시스템</a:t>
            </a:r>
            <a:r>
              <a:rPr lang="en-US" altLang="ko-KR" sz="1100" b="1" u="sng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(HY-in)</a:t>
            </a:r>
            <a:r>
              <a:rPr lang="en-US" altLang="ko-KR" sz="11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’ </a:t>
            </a:r>
            <a:r>
              <a:rPr lang="ko-KR" altLang="en-US" sz="11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로그인 진행 </a:t>
            </a:r>
            <a:r>
              <a:rPr lang="en-US" altLang="ko-KR" sz="11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(</a:t>
            </a:r>
            <a:r>
              <a:rPr lang="ko-KR" altLang="en-US" sz="11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빨간색 네모박스</a:t>
            </a:r>
            <a:r>
              <a:rPr lang="en-US" altLang="ko-KR" sz="11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)</a:t>
            </a: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1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학교 내 포털과 동일한 </a:t>
            </a:r>
            <a:r>
              <a:rPr lang="en-US" altLang="ko-KR" sz="11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ID/PW</a:t>
            </a:r>
            <a:r>
              <a:rPr lang="ko-KR" altLang="en-US" sz="11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 로그인</a:t>
            </a:r>
            <a:endParaRPr lang="en-US" altLang="ko-KR" sz="11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grpSp>
        <p:nvGrpSpPr>
          <p:cNvPr id="42" name="그룹 41">
            <a:extLst>
              <a:ext uri="{FF2B5EF4-FFF2-40B4-BE49-F238E27FC236}">
                <a16:creationId xmlns:a16="http://schemas.microsoft.com/office/drawing/2014/main" id="{1A6FD121-4B6D-4AF8-8CA8-49833D553151}"/>
              </a:ext>
            </a:extLst>
          </p:cNvPr>
          <p:cNvGrpSpPr/>
          <p:nvPr/>
        </p:nvGrpSpPr>
        <p:grpSpPr>
          <a:xfrm>
            <a:off x="257755" y="6177136"/>
            <a:ext cx="3194806" cy="297784"/>
            <a:chOff x="257755" y="6177136"/>
            <a:chExt cx="3194806" cy="297784"/>
          </a:xfrm>
        </p:grpSpPr>
        <p:sp>
          <p:nvSpPr>
            <p:cNvPr id="22" name="직사각형 21">
              <a:extLst>
                <a:ext uri="{FF2B5EF4-FFF2-40B4-BE49-F238E27FC236}">
                  <a16:creationId xmlns:a16="http://schemas.microsoft.com/office/drawing/2014/main" id="{F650EB18-B3FE-4501-B90D-80C7A0697B57}"/>
                </a:ext>
              </a:extLst>
            </p:cNvPr>
            <p:cNvSpPr/>
            <p:nvPr/>
          </p:nvSpPr>
          <p:spPr bwMode="auto">
            <a:xfrm>
              <a:off x="257755" y="6177136"/>
              <a:ext cx="3194806" cy="29778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ko-KR" altLang="en-US" sz="1000" b="0" i="0" u="none" strike="noStrike" cap="none" normalizeH="0" baseline="0" dirty="0">
                  <a:ln>
                    <a:noFill/>
                  </a:ln>
                  <a:effectLst/>
                  <a:latin typeface="Malgun Gothic Semilight" panose="020B0502040204020203" pitchFamily="50" charset="-127"/>
                  <a:ea typeface="Malgun Gothic Semilight" panose="020B0502040204020203" pitchFamily="50" charset="-127"/>
                  <a:cs typeface="Malgun Gothic Semilight" panose="020B0502040204020203" pitchFamily="50" charset="-127"/>
                </a:rPr>
                <a:t>빨간색 네모박스 중 하나 클릭 후 로그인</a:t>
              </a:r>
            </a:p>
          </p:txBody>
        </p:sp>
        <p:sp>
          <p:nvSpPr>
            <p:cNvPr id="23" name="타원 22">
              <a:extLst>
                <a:ext uri="{FF2B5EF4-FFF2-40B4-BE49-F238E27FC236}">
                  <a16:creationId xmlns:a16="http://schemas.microsoft.com/office/drawing/2014/main" id="{FBDBA89F-E5DC-4A96-BE29-D6445A28CB6A}"/>
                </a:ext>
              </a:extLst>
            </p:cNvPr>
            <p:cNvSpPr/>
            <p:nvPr/>
          </p:nvSpPr>
          <p:spPr bwMode="auto">
            <a:xfrm>
              <a:off x="515556" y="6254020"/>
              <a:ext cx="144016" cy="144016"/>
            </a:xfrm>
            <a:prstGeom prst="ellipse">
              <a:avLst/>
            </a:prstGeom>
            <a:solidFill>
              <a:srgbClr val="C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10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맑은 고딕" panose="020B0503020000020004" pitchFamily="50" charset="-127"/>
                  <a:ea typeface="맑은 고딕" panose="020B0503020000020004" pitchFamily="50" charset="-127"/>
                </a:rPr>
                <a:t>!</a:t>
              </a:r>
              <a:endParaRPr kumimoji="1" lang="ko-KR" altLang="en-US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pic>
        <p:nvPicPr>
          <p:cNvPr id="25" name="그림 24">
            <a:extLst>
              <a:ext uri="{FF2B5EF4-FFF2-40B4-BE49-F238E27FC236}">
                <a16:creationId xmlns:a16="http://schemas.microsoft.com/office/drawing/2014/main" id="{C3BA3654-E3AA-4887-8210-86232CDC26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6676"/>
          <a:stretch/>
        </p:blipFill>
        <p:spPr>
          <a:xfrm>
            <a:off x="257756" y="6756423"/>
            <a:ext cx="1614773" cy="2394474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9F0421E2-65F6-4932-9D83-DDB709FC34C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6676"/>
          <a:stretch/>
        </p:blipFill>
        <p:spPr>
          <a:xfrm>
            <a:off x="2102259" y="6756422"/>
            <a:ext cx="1614773" cy="2394474"/>
          </a:xfrm>
          <a:prstGeom prst="rect">
            <a:avLst/>
          </a:prstGeom>
        </p:spPr>
      </p:pic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74F87E83-7437-43E9-8AF2-49C4A10D94B9}"/>
              </a:ext>
            </a:extLst>
          </p:cNvPr>
          <p:cNvSpPr/>
          <p:nvPr/>
        </p:nvSpPr>
        <p:spPr bwMode="auto">
          <a:xfrm>
            <a:off x="3944776" y="6936729"/>
            <a:ext cx="708360" cy="264538"/>
          </a:xfrm>
          <a:prstGeom prst="roundRect">
            <a:avLst>
              <a:gd name="adj" fmla="val 50000"/>
            </a:avLst>
          </a:prstGeom>
          <a:solidFill>
            <a:srgbClr val="00498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ko-KR" altLang="en-US" sz="1100" b="1">
                <a:solidFill>
                  <a:schemeClr val="bg1"/>
                </a:solidFill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모바일</a:t>
            </a:r>
            <a:endParaRPr kumimoji="1" lang="ko-KR" altLang="en-US" sz="11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Malgun Gothic Semilight" panose="020B0502040204020203" pitchFamily="50" charset="-127"/>
              <a:ea typeface="Malgun Gothic Semilight" panose="020B0502040204020203" pitchFamily="50" charset="-127"/>
              <a:cs typeface="Malgun Gothic Semilight" panose="020B0502040204020203" pitchFamily="50" charset="-127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A4C8B87-36DD-426C-B88E-B9C6B2BAB856}"/>
              </a:ext>
            </a:extLst>
          </p:cNvPr>
          <p:cNvSpPr txBox="1"/>
          <p:nvPr/>
        </p:nvSpPr>
        <p:spPr>
          <a:xfrm>
            <a:off x="4653136" y="6938193"/>
            <a:ext cx="93968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100" b="1" dirty="0">
                <a:solidFill>
                  <a:srgbClr val="00498F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휴대폰 접속</a:t>
            </a:r>
            <a:endParaRPr lang="en-US" altLang="ko-KR" sz="1100" b="1" dirty="0">
              <a:solidFill>
                <a:srgbClr val="00498F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022AA9E-4968-4591-A73D-FB33BA63CBA4}"/>
              </a:ext>
            </a:extLst>
          </p:cNvPr>
          <p:cNvSpPr txBox="1"/>
          <p:nvPr/>
        </p:nvSpPr>
        <p:spPr>
          <a:xfrm>
            <a:off x="3944777" y="7323046"/>
            <a:ext cx="2796591" cy="1329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1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휴대폰 </a:t>
            </a:r>
            <a:r>
              <a:rPr lang="ko-KR" altLang="en-US" sz="1100" dirty="0" err="1">
                <a:latin typeface="Malgun Gothic" panose="020B0503020000020004" pitchFamily="34" charset="-127"/>
                <a:ea typeface="Malgun Gothic" panose="020B0503020000020004" pitchFamily="34" charset="-127"/>
              </a:rPr>
              <a:t>주소창</a:t>
            </a:r>
            <a:r>
              <a:rPr lang="ko-KR" altLang="en-US" sz="11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en-US" altLang="ko-KR" sz="1100" b="1" u="sng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cdp.hanyang.ac.kr </a:t>
            </a:r>
            <a:r>
              <a:rPr lang="ko-KR" altLang="en-US" sz="11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입력 후 접속</a:t>
            </a:r>
            <a:endParaRPr lang="en-US" altLang="ko-KR" sz="11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100" b="1" u="sng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통합로그인</a:t>
            </a:r>
            <a:r>
              <a:rPr lang="ko-KR" altLang="en-US" sz="11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 탭 클릭</a:t>
            </a:r>
            <a:endParaRPr lang="en-US" altLang="ko-KR" sz="11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lang="en-US" altLang="ko-KR" sz="11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‘</a:t>
            </a:r>
            <a:r>
              <a:rPr lang="ko-KR" altLang="en-US" sz="1100" b="1" u="sng" dirty="0" err="1">
                <a:latin typeface="Malgun Gothic" panose="020B0503020000020004" pitchFamily="34" charset="-127"/>
                <a:ea typeface="Malgun Gothic" panose="020B0503020000020004" pitchFamily="34" charset="-127"/>
              </a:rPr>
              <a:t>포털시스템</a:t>
            </a:r>
            <a:r>
              <a:rPr lang="ko-KR" altLang="en-US" sz="1100" b="1" u="sng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 로그인</a:t>
            </a:r>
            <a:r>
              <a:rPr lang="en-US" altLang="ko-KR" sz="11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’</a:t>
            </a:r>
            <a:r>
              <a:rPr lang="ko-KR" altLang="en-US" sz="11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 버튼 클릭</a:t>
            </a:r>
            <a:endParaRPr lang="en-US" altLang="ko-KR" sz="11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1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학교 내 포털과 동일한 </a:t>
            </a:r>
            <a:r>
              <a:rPr lang="en-US" altLang="ko-KR" sz="11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ID/PW </a:t>
            </a:r>
            <a:r>
              <a:rPr lang="ko-KR" altLang="en-US" sz="11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로그인</a:t>
            </a:r>
            <a:endParaRPr lang="en-US" altLang="ko-KR" sz="11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6028EE65-0482-445A-AA63-1525AE26E437}"/>
              </a:ext>
            </a:extLst>
          </p:cNvPr>
          <p:cNvSpPr/>
          <p:nvPr/>
        </p:nvSpPr>
        <p:spPr bwMode="auto">
          <a:xfrm>
            <a:off x="407544" y="8096236"/>
            <a:ext cx="645192" cy="129403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38" name="직사각형 37">
            <a:extLst>
              <a:ext uri="{FF2B5EF4-FFF2-40B4-BE49-F238E27FC236}">
                <a16:creationId xmlns:a16="http://schemas.microsoft.com/office/drawing/2014/main" id="{A4F0800F-541F-4060-A4F6-045C30B21056}"/>
              </a:ext>
            </a:extLst>
          </p:cNvPr>
          <p:cNvSpPr/>
          <p:nvPr/>
        </p:nvSpPr>
        <p:spPr bwMode="auto">
          <a:xfrm>
            <a:off x="844268" y="8325471"/>
            <a:ext cx="424492" cy="129403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40" name="직사각형 39">
            <a:extLst>
              <a:ext uri="{FF2B5EF4-FFF2-40B4-BE49-F238E27FC236}">
                <a16:creationId xmlns:a16="http://schemas.microsoft.com/office/drawing/2014/main" id="{7B5B88DE-17F5-4195-9216-C62997C10410}"/>
              </a:ext>
            </a:extLst>
          </p:cNvPr>
          <p:cNvSpPr/>
          <p:nvPr/>
        </p:nvSpPr>
        <p:spPr bwMode="auto">
          <a:xfrm>
            <a:off x="2132857" y="7711732"/>
            <a:ext cx="1548000" cy="749595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grpSp>
        <p:nvGrpSpPr>
          <p:cNvPr id="44" name="그룹 43">
            <a:extLst>
              <a:ext uri="{FF2B5EF4-FFF2-40B4-BE49-F238E27FC236}">
                <a16:creationId xmlns:a16="http://schemas.microsoft.com/office/drawing/2014/main" id="{656D4172-2A2E-4DF2-97DB-0086382CFDA7}"/>
              </a:ext>
            </a:extLst>
          </p:cNvPr>
          <p:cNvGrpSpPr/>
          <p:nvPr/>
        </p:nvGrpSpPr>
        <p:grpSpPr>
          <a:xfrm>
            <a:off x="257755" y="8784787"/>
            <a:ext cx="1659077" cy="297784"/>
            <a:chOff x="257755" y="6177136"/>
            <a:chExt cx="1659077" cy="297784"/>
          </a:xfrm>
        </p:grpSpPr>
        <p:sp>
          <p:nvSpPr>
            <p:cNvPr id="45" name="직사각형 44">
              <a:extLst>
                <a:ext uri="{FF2B5EF4-FFF2-40B4-BE49-F238E27FC236}">
                  <a16:creationId xmlns:a16="http://schemas.microsoft.com/office/drawing/2014/main" id="{B5E42130-417C-494D-95B8-6B0FB30C7498}"/>
                </a:ext>
              </a:extLst>
            </p:cNvPr>
            <p:cNvSpPr/>
            <p:nvPr/>
          </p:nvSpPr>
          <p:spPr bwMode="auto">
            <a:xfrm>
              <a:off x="257755" y="6177136"/>
              <a:ext cx="1659077" cy="29778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ko-KR" altLang="en-US" dirty="0">
                  <a:latin typeface="Malgun Gothic Semilight" panose="020B0502040204020203" pitchFamily="50" charset="-127"/>
                  <a:ea typeface="Malgun Gothic Semilight" panose="020B0502040204020203" pitchFamily="50" charset="-127"/>
                  <a:cs typeface="Malgun Gothic Semilight" panose="020B0502040204020203" pitchFamily="50" charset="-127"/>
                </a:rPr>
                <a:t>   </a:t>
              </a:r>
              <a:r>
                <a:rPr lang="ko-KR" altLang="en-US" dirty="0" err="1">
                  <a:latin typeface="Malgun Gothic Semilight" panose="020B0502040204020203" pitchFamily="50" charset="-127"/>
                  <a:ea typeface="Malgun Gothic Semilight" panose="020B0502040204020203" pitchFamily="50" charset="-127"/>
                  <a:cs typeface="Malgun Gothic Semilight" panose="020B0502040204020203" pitchFamily="50" charset="-127"/>
                </a:rPr>
                <a:t>포털시스템</a:t>
              </a:r>
              <a:r>
                <a:rPr lang="ko-KR" altLang="en-US" dirty="0">
                  <a:latin typeface="Malgun Gothic Semilight" panose="020B0502040204020203" pitchFamily="50" charset="-127"/>
                  <a:ea typeface="Malgun Gothic Semilight" panose="020B0502040204020203" pitchFamily="50" charset="-127"/>
                  <a:cs typeface="Malgun Gothic Semilight" panose="020B0502040204020203" pitchFamily="50" charset="-127"/>
                </a:rPr>
                <a:t> 로그인</a:t>
              </a:r>
              <a:endParaRPr kumimoji="1" lang="ko-KR" altLang="en-US" sz="1000" b="0" i="0" u="none" strike="noStrike" cap="none" normalizeH="0" baseline="0" dirty="0">
                <a:ln>
                  <a:noFill/>
                </a:ln>
                <a:effectLst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endParaRPr>
            </a:p>
          </p:txBody>
        </p:sp>
        <p:sp>
          <p:nvSpPr>
            <p:cNvPr id="46" name="타원 45">
              <a:extLst>
                <a:ext uri="{FF2B5EF4-FFF2-40B4-BE49-F238E27FC236}">
                  <a16:creationId xmlns:a16="http://schemas.microsoft.com/office/drawing/2014/main" id="{60CED3A9-E0DC-430C-B19C-7D3DD66A02C6}"/>
                </a:ext>
              </a:extLst>
            </p:cNvPr>
            <p:cNvSpPr/>
            <p:nvPr/>
          </p:nvSpPr>
          <p:spPr bwMode="auto">
            <a:xfrm>
              <a:off x="391964" y="6254020"/>
              <a:ext cx="144016" cy="144016"/>
            </a:xfrm>
            <a:prstGeom prst="ellipse">
              <a:avLst/>
            </a:prstGeom>
            <a:solidFill>
              <a:srgbClr val="C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10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맑은 고딕" panose="020B0503020000020004" pitchFamily="50" charset="-127"/>
                  <a:ea typeface="맑은 고딕" panose="020B0503020000020004" pitchFamily="50" charset="-127"/>
                </a:rPr>
                <a:t>!</a:t>
              </a:r>
              <a:endParaRPr kumimoji="1" lang="ko-KR" altLang="en-US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grpSp>
        <p:nvGrpSpPr>
          <p:cNvPr id="47" name="그룹 46">
            <a:extLst>
              <a:ext uri="{FF2B5EF4-FFF2-40B4-BE49-F238E27FC236}">
                <a16:creationId xmlns:a16="http://schemas.microsoft.com/office/drawing/2014/main" id="{323205AD-D107-4D36-B3E2-A8ADB9353B20}"/>
              </a:ext>
            </a:extLst>
          </p:cNvPr>
          <p:cNvGrpSpPr/>
          <p:nvPr/>
        </p:nvGrpSpPr>
        <p:grpSpPr>
          <a:xfrm>
            <a:off x="2102259" y="8784787"/>
            <a:ext cx="1659077" cy="297784"/>
            <a:chOff x="257755" y="6177136"/>
            <a:chExt cx="1659077" cy="297784"/>
          </a:xfrm>
        </p:grpSpPr>
        <p:sp>
          <p:nvSpPr>
            <p:cNvPr id="48" name="직사각형 47">
              <a:extLst>
                <a:ext uri="{FF2B5EF4-FFF2-40B4-BE49-F238E27FC236}">
                  <a16:creationId xmlns:a16="http://schemas.microsoft.com/office/drawing/2014/main" id="{3687B4D1-D850-4FD8-866B-C1798DAB9A0F}"/>
                </a:ext>
              </a:extLst>
            </p:cNvPr>
            <p:cNvSpPr/>
            <p:nvPr/>
          </p:nvSpPr>
          <p:spPr bwMode="auto">
            <a:xfrm>
              <a:off x="257755" y="6177136"/>
              <a:ext cx="1659077" cy="29778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ko-KR" altLang="en-US" dirty="0">
                  <a:latin typeface="Malgun Gothic Semilight" panose="020B0502040204020203" pitchFamily="50" charset="-127"/>
                  <a:ea typeface="Malgun Gothic Semilight" panose="020B0502040204020203" pitchFamily="50" charset="-127"/>
                  <a:cs typeface="Malgun Gothic Semilight" panose="020B0502040204020203" pitchFamily="50" charset="-127"/>
                </a:rPr>
                <a:t>   포털 </a:t>
              </a:r>
              <a:r>
                <a:rPr lang="en-US" altLang="ko-KR" dirty="0">
                  <a:latin typeface="Malgun Gothic Semilight" panose="020B0502040204020203" pitchFamily="50" charset="-127"/>
                  <a:ea typeface="Malgun Gothic Semilight" panose="020B0502040204020203" pitchFamily="50" charset="-127"/>
                  <a:cs typeface="Malgun Gothic Semilight" panose="020B0502040204020203" pitchFamily="50" charset="-127"/>
                </a:rPr>
                <a:t>ID/PW </a:t>
              </a:r>
              <a:r>
                <a:rPr lang="ko-KR" altLang="en-US" dirty="0">
                  <a:latin typeface="Malgun Gothic Semilight" panose="020B0502040204020203" pitchFamily="50" charset="-127"/>
                  <a:ea typeface="Malgun Gothic Semilight" panose="020B0502040204020203" pitchFamily="50" charset="-127"/>
                  <a:cs typeface="Malgun Gothic Semilight" panose="020B0502040204020203" pitchFamily="50" charset="-127"/>
                </a:rPr>
                <a:t>입력</a:t>
              </a:r>
              <a:endParaRPr kumimoji="1" lang="ko-KR" altLang="en-US" sz="1000" b="0" i="0" u="none" strike="noStrike" cap="none" normalizeH="0" baseline="0" dirty="0">
                <a:ln>
                  <a:noFill/>
                </a:ln>
                <a:effectLst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endParaRPr>
            </a:p>
          </p:txBody>
        </p:sp>
        <p:sp>
          <p:nvSpPr>
            <p:cNvPr id="49" name="타원 48">
              <a:extLst>
                <a:ext uri="{FF2B5EF4-FFF2-40B4-BE49-F238E27FC236}">
                  <a16:creationId xmlns:a16="http://schemas.microsoft.com/office/drawing/2014/main" id="{0B95CB39-F4E3-4126-97AC-12A8B6E5BBC2}"/>
                </a:ext>
              </a:extLst>
            </p:cNvPr>
            <p:cNvSpPr/>
            <p:nvPr/>
          </p:nvSpPr>
          <p:spPr bwMode="auto">
            <a:xfrm>
              <a:off x="391964" y="6254020"/>
              <a:ext cx="144016" cy="144016"/>
            </a:xfrm>
            <a:prstGeom prst="ellipse">
              <a:avLst/>
            </a:prstGeom>
            <a:solidFill>
              <a:srgbClr val="C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ko-KR" sz="10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맑은 고딕" panose="020B0503020000020004" pitchFamily="50" charset="-127"/>
                  <a:ea typeface="맑은 고딕" panose="020B0503020000020004" pitchFamily="50" charset="-127"/>
                </a:rPr>
                <a:t>!</a:t>
              </a:r>
              <a:endParaRPr kumimoji="1" lang="ko-KR" altLang="en-US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직사각형 27">
            <a:extLst>
              <a:ext uri="{FF2B5EF4-FFF2-40B4-BE49-F238E27FC236}">
                <a16:creationId xmlns:a16="http://schemas.microsoft.com/office/drawing/2014/main" id="{54F82AC7-2B10-C345-A2FA-4068BB3EF20A}"/>
              </a:ext>
            </a:extLst>
          </p:cNvPr>
          <p:cNvSpPr/>
          <p:nvPr/>
        </p:nvSpPr>
        <p:spPr>
          <a:xfrm>
            <a:off x="272739" y="1208584"/>
            <a:ext cx="996021" cy="374729"/>
          </a:xfrm>
          <a:prstGeom prst="rect">
            <a:avLst/>
          </a:prstGeom>
          <a:solidFill>
            <a:srgbClr val="00498F"/>
          </a:solidFill>
          <a:ln w="19050">
            <a:solidFill>
              <a:srgbClr val="0049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 dirty="0">
                <a:solidFill>
                  <a:prstClr val="white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주요기능</a:t>
            </a:r>
          </a:p>
        </p:txBody>
      </p:sp>
      <p:sp>
        <p:nvSpPr>
          <p:cNvPr id="29" name="직사각형 28">
            <a:extLst>
              <a:ext uri="{FF2B5EF4-FFF2-40B4-BE49-F238E27FC236}">
                <a16:creationId xmlns:a16="http://schemas.microsoft.com/office/drawing/2014/main" id="{272B1512-673B-184F-8227-5C903E38DCE4}"/>
              </a:ext>
            </a:extLst>
          </p:cNvPr>
          <p:cNvSpPr/>
          <p:nvPr/>
        </p:nvSpPr>
        <p:spPr>
          <a:xfrm>
            <a:off x="1268761" y="1208584"/>
            <a:ext cx="5316500" cy="374729"/>
          </a:xfrm>
          <a:prstGeom prst="rect">
            <a:avLst/>
          </a:prstGeom>
          <a:solidFill>
            <a:schemeClr val="bg1"/>
          </a:solidFill>
          <a:ln w="19050">
            <a:solidFill>
              <a:srgbClr val="0049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200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교수상담</a:t>
            </a:r>
            <a:r>
              <a:rPr lang="ko-KR" altLang="en-US" sz="1200" b="1" dirty="0">
                <a:solidFill>
                  <a:prstClr val="black">
                    <a:lumMod val="65000"/>
                    <a:lumOff val="35000"/>
                  </a:prst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홈 주요기능</a:t>
            </a:r>
            <a:endParaRPr lang="en-US" altLang="ko-KR" sz="1200" b="1" dirty="0">
              <a:solidFill>
                <a:prstClr val="black">
                  <a:lumMod val="65000"/>
                  <a:lumOff val="35000"/>
                </a:prstClr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id="{82842481-4E1B-C64B-B0FB-650E2EC7748A}"/>
              </a:ext>
            </a:extLst>
          </p:cNvPr>
          <p:cNvSpPr/>
          <p:nvPr/>
        </p:nvSpPr>
        <p:spPr>
          <a:xfrm>
            <a:off x="272739" y="6738511"/>
            <a:ext cx="996021" cy="374729"/>
          </a:xfrm>
          <a:prstGeom prst="rect">
            <a:avLst/>
          </a:prstGeom>
          <a:solidFill>
            <a:srgbClr val="00498F"/>
          </a:solidFill>
          <a:ln w="19050">
            <a:solidFill>
              <a:srgbClr val="0049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 dirty="0">
                <a:solidFill>
                  <a:prstClr val="white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주요기능</a:t>
            </a:r>
          </a:p>
        </p:txBody>
      </p:sp>
      <p:sp>
        <p:nvSpPr>
          <p:cNvPr id="35" name="직사각형 34">
            <a:extLst>
              <a:ext uri="{FF2B5EF4-FFF2-40B4-BE49-F238E27FC236}">
                <a16:creationId xmlns:a16="http://schemas.microsoft.com/office/drawing/2014/main" id="{BA081333-4904-0646-B441-C9EC14B2545A}"/>
              </a:ext>
            </a:extLst>
          </p:cNvPr>
          <p:cNvSpPr/>
          <p:nvPr/>
        </p:nvSpPr>
        <p:spPr>
          <a:xfrm>
            <a:off x="1268761" y="6738511"/>
            <a:ext cx="5316500" cy="374729"/>
          </a:xfrm>
          <a:prstGeom prst="rect">
            <a:avLst/>
          </a:prstGeom>
          <a:solidFill>
            <a:schemeClr val="bg1"/>
          </a:solidFill>
          <a:ln w="19050">
            <a:solidFill>
              <a:srgbClr val="0049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200" b="1" dirty="0">
                <a:solidFill>
                  <a:prstClr val="black">
                    <a:lumMod val="65000"/>
                    <a:lumOff val="35000"/>
                  </a:prst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학생 프로필 둘러보기</a:t>
            </a:r>
            <a:endParaRPr lang="en-US" altLang="ko-KR" sz="1200" b="1" dirty="0">
              <a:solidFill>
                <a:prstClr val="black">
                  <a:lumMod val="65000"/>
                  <a:lumOff val="35000"/>
                </a:prstClr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21" name="Text Box 256">
            <a:extLst>
              <a:ext uri="{FF2B5EF4-FFF2-40B4-BE49-F238E27FC236}">
                <a16:creationId xmlns:a16="http://schemas.microsoft.com/office/drawing/2014/main" id="{05B68731-9B38-4D07-9258-E0AF2EBE17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187" y="488504"/>
            <a:ext cx="4539597" cy="414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kumimoji="1" sz="1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latinLnBrk="0">
              <a:lnSpc>
                <a:spcPct val="150000"/>
              </a:lnSpc>
              <a:defRPr/>
            </a:pPr>
            <a:r>
              <a:rPr lang="en-US" altLang="ko-KR" sz="1600" kern="0" dirty="0">
                <a:solidFill>
                  <a:srgbClr val="00498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HY-CDP</a:t>
            </a:r>
            <a:r>
              <a:rPr lang="ko-KR" altLang="en-US" sz="1600" kern="0" dirty="0">
                <a:solidFill>
                  <a:srgbClr val="00498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시스템 </a:t>
            </a:r>
            <a:r>
              <a:rPr lang="ko-KR" altLang="en-US" sz="1600" kern="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교수사용자</a:t>
            </a:r>
            <a:r>
              <a:rPr lang="ko-KR" altLang="en-US" sz="1600" kern="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sz="1600" kern="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QUICK POINT</a:t>
            </a:r>
          </a:p>
        </p:txBody>
      </p: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0F31E891-D811-46D2-A7B4-A4A0F7D64E68}"/>
              </a:ext>
            </a:extLst>
          </p:cNvPr>
          <p:cNvGrpSpPr/>
          <p:nvPr/>
        </p:nvGrpSpPr>
        <p:grpSpPr>
          <a:xfrm>
            <a:off x="210013" y="534233"/>
            <a:ext cx="338667" cy="386319"/>
            <a:chOff x="3812357" y="899291"/>
            <a:chExt cx="3867248" cy="4411393"/>
          </a:xfrm>
        </p:grpSpPr>
        <p:sp>
          <p:nvSpPr>
            <p:cNvPr id="24" name="도넛 14">
              <a:extLst>
                <a:ext uri="{FF2B5EF4-FFF2-40B4-BE49-F238E27FC236}">
                  <a16:creationId xmlns:a16="http://schemas.microsoft.com/office/drawing/2014/main" id="{A4E7A8C0-971F-47BA-B83A-9B39AC829BC7}"/>
                </a:ext>
              </a:extLst>
            </p:cNvPr>
            <p:cNvSpPr/>
            <p:nvPr/>
          </p:nvSpPr>
          <p:spPr>
            <a:xfrm>
              <a:off x="3812357" y="1443436"/>
              <a:ext cx="3867248" cy="3867248"/>
            </a:xfrm>
            <a:prstGeom prst="donut">
              <a:avLst>
                <a:gd name="adj" fmla="val 22027"/>
              </a:avLst>
            </a:prstGeom>
            <a:solidFill>
              <a:srgbClr val="0066B2"/>
            </a:solidFill>
            <a:ln>
              <a:solidFill>
                <a:srgbClr val="0066B2"/>
              </a:solidFill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black"/>
                </a:solidFill>
                <a:latin typeface="Nanum Gothic" panose="020D0604000000000000" pitchFamily="34" charset="-127"/>
                <a:ea typeface="Nanum Gothic" panose="020D0604000000000000" pitchFamily="34" charset="-127"/>
              </a:endParaRPr>
            </a:p>
          </p:txBody>
        </p:sp>
        <p:sp>
          <p:nvSpPr>
            <p:cNvPr id="25" name="달 24">
              <a:extLst>
                <a:ext uri="{FF2B5EF4-FFF2-40B4-BE49-F238E27FC236}">
                  <a16:creationId xmlns:a16="http://schemas.microsoft.com/office/drawing/2014/main" id="{D501F4D8-B887-44B8-8702-4D371AE5AC51}"/>
                </a:ext>
              </a:extLst>
            </p:cNvPr>
            <p:cNvSpPr/>
            <p:nvPr/>
          </p:nvSpPr>
          <p:spPr>
            <a:xfrm rot="15300000">
              <a:off x="5112512" y="2330334"/>
              <a:ext cx="1694687" cy="3389378"/>
            </a:xfrm>
            <a:prstGeom prst="moon">
              <a:avLst>
                <a:gd name="adj" fmla="val 29977"/>
              </a:avLst>
            </a:prstGeom>
            <a:solidFill>
              <a:srgbClr val="00498F">
                <a:alpha val="5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Nanum Gothic" panose="020D0604000000000000" pitchFamily="34" charset="-127"/>
                <a:ea typeface="Nanum Gothic" panose="020D0604000000000000" pitchFamily="34" charset="-127"/>
              </a:endParaRPr>
            </a:p>
          </p:txBody>
        </p:sp>
        <p:sp>
          <p:nvSpPr>
            <p:cNvPr id="26" name="달 25">
              <a:extLst>
                <a:ext uri="{FF2B5EF4-FFF2-40B4-BE49-F238E27FC236}">
                  <a16:creationId xmlns:a16="http://schemas.microsoft.com/office/drawing/2014/main" id="{14B2E1CA-243D-49FF-9AFC-CA748D3F03B0}"/>
                </a:ext>
              </a:extLst>
            </p:cNvPr>
            <p:cNvSpPr/>
            <p:nvPr/>
          </p:nvSpPr>
          <p:spPr>
            <a:xfrm rot="8100000">
              <a:off x="5478781" y="899291"/>
              <a:ext cx="1694688" cy="3389376"/>
            </a:xfrm>
            <a:prstGeom prst="moon">
              <a:avLst>
                <a:gd name="adj" fmla="val 36566"/>
              </a:avLst>
            </a:prstGeom>
            <a:gradFill flip="none" rotWithShape="1">
              <a:gsLst>
                <a:gs pos="43000">
                  <a:srgbClr val="FFC802"/>
                </a:gs>
                <a:gs pos="100000">
                  <a:srgbClr val="FFE06B"/>
                </a:gs>
              </a:gsLst>
              <a:path path="rect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Nanum Gothic" panose="020D0604000000000000" pitchFamily="34" charset="-127"/>
                <a:ea typeface="Nanum Gothic" panose="020D0604000000000000" pitchFamily="34" charset="-127"/>
              </a:endParaRPr>
            </a:p>
          </p:txBody>
        </p:sp>
        <p:sp>
          <p:nvSpPr>
            <p:cNvPr id="27" name="달 26">
              <a:extLst>
                <a:ext uri="{FF2B5EF4-FFF2-40B4-BE49-F238E27FC236}">
                  <a16:creationId xmlns:a16="http://schemas.microsoft.com/office/drawing/2014/main" id="{E01A8654-E714-4CA9-91D4-EE4776B6BCE5}"/>
                </a:ext>
              </a:extLst>
            </p:cNvPr>
            <p:cNvSpPr/>
            <p:nvPr/>
          </p:nvSpPr>
          <p:spPr>
            <a:xfrm>
              <a:off x="4033521" y="1495042"/>
              <a:ext cx="1694686" cy="3389379"/>
            </a:xfrm>
            <a:prstGeom prst="moon">
              <a:avLst>
                <a:gd name="adj" fmla="val 32184"/>
              </a:avLst>
            </a:prstGeom>
            <a:solidFill>
              <a:srgbClr val="0066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Nanum Gothic" panose="020D0604000000000000" pitchFamily="34" charset="-127"/>
                <a:ea typeface="Nanum Gothic" panose="020D0604000000000000" pitchFamily="34" charset="-127"/>
              </a:endParaRPr>
            </a:p>
          </p:txBody>
        </p:sp>
        <p:sp>
          <p:nvSpPr>
            <p:cNvPr id="30" name="달 29">
              <a:extLst>
                <a:ext uri="{FF2B5EF4-FFF2-40B4-BE49-F238E27FC236}">
                  <a16:creationId xmlns:a16="http://schemas.microsoft.com/office/drawing/2014/main" id="{DEC2C479-82C5-4920-8D55-FCB769CF5A28}"/>
                </a:ext>
              </a:extLst>
            </p:cNvPr>
            <p:cNvSpPr/>
            <p:nvPr/>
          </p:nvSpPr>
          <p:spPr>
            <a:xfrm>
              <a:off x="4033518" y="1495045"/>
              <a:ext cx="1694683" cy="3389378"/>
            </a:xfrm>
            <a:prstGeom prst="moon">
              <a:avLst>
                <a:gd name="adj" fmla="val 18030"/>
              </a:avLst>
            </a:prstGeom>
            <a:solidFill>
              <a:srgbClr val="00498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  <a:latin typeface="Nanum Gothic" panose="020D0604000000000000" pitchFamily="34" charset="-127"/>
                <a:ea typeface="Nanum Gothic" panose="020D0604000000000000" pitchFamily="34" charset="-127"/>
              </a:endParaRPr>
            </a:p>
          </p:txBody>
        </p:sp>
        <p:sp>
          <p:nvSpPr>
            <p:cNvPr id="31" name="달 30">
              <a:extLst>
                <a:ext uri="{FF2B5EF4-FFF2-40B4-BE49-F238E27FC236}">
                  <a16:creationId xmlns:a16="http://schemas.microsoft.com/office/drawing/2014/main" id="{4F8B3B6B-25E9-4190-B4AB-88CB91D52D29}"/>
                </a:ext>
              </a:extLst>
            </p:cNvPr>
            <p:cNvSpPr/>
            <p:nvPr/>
          </p:nvSpPr>
          <p:spPr>
            <a:xfrm rot="15300000">
              <a:off x="5112512" y="2330334"/>
              <a:ext cx="1694687" cy="3389378"/>
            </a:xfrm>
            <a:prstGeom prst="moon">
              <a:avLst>
                <a:gd name="adj" fmla="val 20354"/>
              </a:avLst>
            </a:prstGeom>
            <a:gradFill flip="none" rotWithShape="1">
              <a:gsLst>
                <a:gs pos="0">
                  <a:schemeClr val="accent6">
                    <a:lumMod val="20000"/>
                    <a:lumOff val="80000"/>
                  </a:schemeClr>
                </a:gs>
                <a:gs pos="48000">
                  <a:srgbClr val="0066B2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Nanum Gothic" panose="020D0604000000000000" pitchFamily="34" charset="-127"/>
                <a:ea typeface="Nanum Gothic" panose="020D0604000000000000" pitchFamily="34" charset="-127"/>
              </a:endParaRPr>
            </a:p>
          </p:txBody>
        </p:sp>
      </p:grpSp>
      <p:pic>
        <p:nvPicPr>
          <p:cNvPr id="2" name="그림 1">
            <a:extLst>
              <a:ext uri="{FF2B5EF4-FFF2-40B4-BE49-F238E27FC236}">
                <a16:creationId xmlns:a16="http://schemas.microsoft.com/office/drawing/2014/main" id="{5AEBBBC5-18DA-4247-B431-FB5A59A30F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781" y="2004642"/>
            <a:ext cx="3573177" cy="234481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3" name="타원 2">
            <a:extLst>
              <a:ext uri="{FF2B5EF4-FFF2-40B4-BE49-F238E27FC236}">
                <a16:creationId xmlns:a16="http://schemas.microsoft.com/office/drawing/2014/main" id="{43BA734D-9E2D-4C2B-91BD-0385A2B61F2F}"/>
              </a:ext>
            </a:extLst>
          </p:cNvPr>
          <p:cNvSpPr/>
          <p:nvPr/>
        </p:nvSpPr>
        <p:spPr bwMode="auto">
          <a:xfrm>
            <a:off x="260648" y="2373428"/>
            <a:ext cx="144000" cy="144000"/>
          </a:xfrm>
          <a:prstGeom prst="ellipse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0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endParaRPr kumimoji="1" lang="ko-KR" altLang="en-US" sz="10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2" name="타원 31">
            <a:extLst>
              <a:ext uri="{FF2B5EF4-FFF2-40B4-BE49-F238E27FC236}">
                <a16:creationId xmlns:a16="http://schemas.microsoft.com/office/drawing/2014/main" id="{075E4EBA-FEA4-4681-85B0-39D917995651}"/>
              </a:ext>
            </a:extLst>
          </p:cNvPr>
          <p:cNvSpPr/>
          <p:nvPr/>
        </p:nvSpPr>
        <p:spPr bwMode="auto">
          <a:xfrm>
            <a:off x="1141793" y="2373428"/>
            <a:ext cx="144000" cy="144000"/>
          </a:xfrm>
          <a:prstGeom prst="ellipse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ko-KR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endParaRPr kumimoji="1" lang="ko-KR" altLang="en-US" sz="10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3" name="타원 32">
            <a:extLst>
              <a:ext uri="{FF2B5EF4-FFF2-40B4-BE49-F238E27FC236}">
                <a16:creationId xmlns:a16="http://schemas.microsoft.com/office/drawing/2014/main" id="{5BED647B-5097-417E-BF62-7E2AB5782B4E}"/>
              </a:ext>
            </a:extLst>
          </p:cNvPr>
          <p:cNvSpPr/>
          <p:nvPr/>
        </p:nvSpPr>
        <p:spPr bwMode="auto">
          <a:xfrm>
            <a:off x="1985989" y="2373428"/>
            <a:ext cx="144000" cy="144000"/>
          </a:xfrm>
          <a:prstGeom prst="ellipse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0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3</a:t>
            </a:r>
            <a:endParaRPr kumimoji="1" lang="ko-KR" altLang="en-US" sz="10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6" name="타원 35">
            <a:extLst>
              <a:ext uri="{FF2B5EF4-FFF2-40B4-BE49-F238E27FC236}">
                <a16:creationId xmlns:a16="http://schemas.microsoft.com/office/drawing/2014/main" id="{228BF398-C5B9-475E-AD69-4B1BF835B775}"/>
              </a:ext>
            </a:extLst>
          </p:cNvPr>
          <p:cNvSpPr/>
          <p:nvPr/>
        </p:nvSpPr>
        <p:spPr bwMode="auto">
          <a:xfrm>
            <a:off x="2862138" y="2373428"/>
            <a:ext cx="144000" cy="144000"/>
          </a:xfrm>
          <a:prstGeom prst="ellipse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0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4</a:t>
            </a:r>
            <a:endParaRPr kumimoji="1" lang="ko-KR" altLang="en-US" sz="10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타원 3">
            <a:extLst>
              <a:ext uri="{FF2B5EF4-FFF2-40B4-BE49-F238E27FC236}">
                <a16:creationId xmlns:a16="http://schemas.microsoft.com/office/drawing/2014/main" id="{3B1F6315-004A-4094-8C0B-A3727C351BDC}"/>
              </a:ext>
            </a:extLst>
          </p:cNvPr>
          <p:cNvSpPr/>
          <p:nvPr/>
        </p:nvSpPr>
        <p:spPr bwMode="auto">
          <a:xfrm>
            <a:off x="267523" y="2810243"/>
            <a:ext cx="144000" cy="144000"/>
          </a:xfrm>
          <a:prstGeom prst="ellipse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0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5</a:t>
            </a:r>
            <a:endParaRPr kumimoji="1" lang="ko-KR" altLang="en-US" sz="10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8" name="타원 37">
            <a:extLst>
              <a:ext uri="{FF2B5EF4-FFF2-40B4-BE49-F238E27FC236}">
                <a16:creationId xmlns:a16="http://schemas.microsoft.com/office/drawing/2014/main" id="{17BD72A0-9F12-4BD6-A0E5-7060FA4169DF}"/>
              </a:ext>
            </a:extLst>
          </p:cNvPr>
          <p:cNvSpPr/>
          <p:nvPr/>
        </p:nvSpPr>
        <p:spPr bwMode="auto">
          <a:xfrm>
            <a:off x="698749" y="2810243"/>
            <a:ext cx="144000" cy="144000"/>
          </a:xfrm>
          <a:prstGeom prst="ellipse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0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6</a:t>
            </a:r>
            <a:endParaRPr kumimoji="1" lang="ko-KR" altLang="en-US" sz="10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9" name="타원 38">
            <a:extLst>
              <a:ext uri="{FF2B5EF4-FFF2-40B4-BE49-F238E27FC236}">
                <a16:creationId xmlns:a16="http://schemas.microsoft.com/office/drawing/2014/main" id="{F08E9EF4-E6B6-4D16-93DB-7080DF90A8DC}"/>
              </a:ext>
            </a:extLst>
          </p:cNvPr>
          <p:cNvSpPr/>
          <p:nvPr/>
        </p:nvSpPr>
        <p:spPr bwMode="auto">
          <a:xfrm>
            <a:off x="267523" y="3106477"/>
            <a:ext cx="144000" cy="144000"/>
          </a:xfrm>
          <a:prstGeom prst="ellipse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0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7</a:t>
            </a:r>
            <a:endParaRPr kumimoji="1" lang="ko-KR" altLang="en-US" sz="10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0" name="타원 39">
            <a:extLst>
              <a:ext uri="{FF2B5EF4-FFF2-40B4-BE49-F238E27FC236}">
                <a16:creationId xmlns:a16="http://schemas.microsoft.com/office/drawing/2014/main" id="{41F88E45-23C6-4A57-8994-C3ACC59B3BEA}"/>
              </a:ext>
            </a:extLst>
          </p:cNvPr>
          <p:cNvSpPr/>
          <p:nvPr/>
        </p:nvSpPr>
        <p:spPr bwMode="auto">
          <a:xfrm>
            <a:off x="698749" y="3106477"/>
            <a:ext cx="144000" cy="144000"/>
          </a:xfrm>
          <a:prstGeom prst="ellipse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0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8</a:t>
            </a:r>
            <a:endParaRPr kumimoji="1" lang="ko-KR" altLang="en-US" sz="10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614C1D07-C6AE-4137-AD0E-16223FE29C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3195" b="9093"/>
          <a:stretch/>
        </p:blipFill>
        <p:spPr>
          <a:xfrm>
            <a:off x="3957102" y="2004643"/>
            <a:ext cx="1400169" cy="234480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7C9A377F-DD54-499B-BBA0-18FA42DB9185}"/>
              </a:ext>
            </a:extLst>
          </p:cNvPr>
          <p:cNvSpPr/>
          <p:nvPr/>
        </p:nvSpPr>
        <p:spPr bwMode="auto">
          <a:xfrm>
            <a:off x="1620292" y="4169944"/>
            <a:ext cx="801474" cy="264538"/>
          </a:xfrm>
          <a:prstGeom prst="roundRect">
            <a:avLst>
              <a:gd name="adj" fmla="val 50000"/>
            </a:avLst>
          </a:prstGeom>
          <a:solidFill>
            <a:srgbClr val="00498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11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웹 버전</a:t>
            </a:r>
          </a:p>
        </p:txBody>
      </p:sp>
      <p:sp>
        <p:nvSpPr>
          <p:cNvPr id="42" name="사각형: 둥근 모서리 41">
            <a:extLst>
              <a:ext uri="{FF2B5EF4-FFF2-40B4-BE49-F238E27FC236}">
                <a16:creationId xmlns:a16="http://schemas.microsoft.com/office/drawing/2014/main" id="{A3CEA12A-4047-48A5-80D8-855079BDCE99}"/>
              </a:ext>
            </a:extLst>
          </p:cNvPr>
          <p:cNvSpPr/>
          <p:nvPr/>
        </p:nvSpPr>
        <p:spPr bwMode="auto">
          <a:xfrm>
            <a:off x="4134807" y="4169944"/>
            <a:ext cx="1044759" cy="264538"/>
          </a:xfrm>
          <a:prstGeom prst="roundRect">
            <a:avLst>
              <a:gd name="adj" fmla="val 50000"/>
            </a:avLst>
          </a:prstGeom>
          <a:solidFill>
            <a:srgbClr val="00498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11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모바일 버전</a:t>
            </a:r>
            <a:endParaRPr kumimoji="1" lang="ko-KR" altLang="en-US" sz="11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algun Gothic Semilight" panose="020B0502040204020203" pitchFamily="50" charset="-127"/>
              <a:ea typeface="Malgun Gothic Semilight" panose="020B0502040204020203" pitchFamily="50" charset="-127"/>
              <a:cs typeface="Malgun Gothic Semilight" panose="020B0502040204020203" pitchFamily="50" charset="-127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8C8FA49-1CED-4DEB-95D0-51F716506581}"/>
              </a:ext>
            </a:extLst>
          </p:cNvPr>
          <p:cNvSpPr txBox="1"/>
          <p:nvPr/>
        </p:nvSpPr>
        <p:spPr>
          <a:xfrm>
            <a:off x="229381" y="1634760"/>
            <a:ext cx="3429000" cy="293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0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로그인 직후 상담 홈 메뉴의 주요기능 안내</a:t>
            </a:r>
            <a:endParaRPr lang="en-US" altLang="ko-KR" sz="10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graphicFrame>
        <p:nvGraphicFramePr>
          <p:cNvPr id="8" name="표 8">
            <a:extLst>
              <a:ext uri="{FF2B5EF4-FFF2-40B4-BE49-F238E27FC236}">
                <a16:creationId xmlns:a16="http://schemas.microsoft.com/office/drawing/2014/main" id="{BDFEFE5B-DBCB-4086-ABCC-ABA5B7218D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833024"/>
              </p:ext>
            </p:extLst>
          </p:nvPr>
        </p:nvGraphicFramePr>
        <p:xfrm>
          <a:off x="411522" y="4612330"/>
          <a:ext cx="6257837" cy="195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8422">
                  <a:extLst>
                    <a:ext uri="{9D8B030D-6E8A-4147-A177-3AD203B41FA5}">
                      <a16:colId xmlns:a16="http://schemas.microsoft.com/office/drawing/2014/main" val="1343360611"/>
                    </a:ext>
                  </a:extLst>
                </a:gridCol>
                <a:gridCol w="5259415">
                  <a:extLst>
                    <a:ext uri="{9D8B030D-6E8A-4147-A177-3AD203B41FA5}">
                      <a16:colId xmlns:a16="http://schemas.microsoft.com/office/drawing/2014/main" val="1840041746"/>
                    </a:ext>
                  </a:extLst>
                </a:gridCol>
              </a:tblGrid>
              <a:tr h="205702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학생상담입력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학생 프로필 및 소속 단과대학</a:t>
                      </a: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/</a:t>
                      </a: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학과 학생 조회</a:t>
                      </a:r>
                      <a:endParaRPr lang="en-US" altLang="ko-KR" sz="1000" b="0" dirty="0">
                        <a:solidFill>
                          <a:schemeClr val="tx1"/>
                        </a:solidFill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8358367"/>
                  </a:ext>
                </a:extLst>
              </a:tr>
              <a:tr h="205702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상담일정관리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dirty="0"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교수님 상담 일정표 설정 및 상담 예약 현황 조회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3827349"/>
                  </a:ext>
                </a:extLst>
              </a:tr>
              <a:tr h="205702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b="1" dirty="0" err="1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알림발송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dirty="0"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소속 단과대학</a:t>
                      </a:r>
                      <a:r>
                        <a:rPr lang="en-US" altLang="ko-KR" sz="1000" dirty="0"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/</a:t>
                      </a:r>
                      <a:r>
                        <a:rPr lang="ko-KR" altLang="en-US" sz="1000" dirty="0"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학과 학생에게 문자</a:t>
                      </a:r>
                      <a:r>
                        <a:rPr lang="en-US" altLang="ko-KR" sz="1000" dirty="0"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,</a:t>
                      </a:r>
                      <a:r>
                        <a:rPr lang="ko-KR" altLang="en-US" sz="1000" dirty="0"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 이메일</a:t>
                      </a:r>
                      <a:r>
                        <a:rPr lang="en-US" altLang="ko-KR" sz="1000" dirty="0"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,</a:t>
                      </a:r>
                      <a:r>
                        <a:rPr lang="ko-KR" altLang="en-US" sz="1000" dirty="0"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 </a:t>
                      </a:r>
                      <a:r>
                        <a:rPr lang="ko-KR" altLang="en-US" sz="1000" dirty="0" err="1"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알림톡</a:t>
                      </a:r>
                      <a:r>
                        <a:rPr lang="ko-KR" altLang="en-US" sz="1000" dirty="0"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 발송</a:t>
                      </a:r>
                      <a:endParaRPr lang="en-US" altLang="ko-KR" sz="1000" dirty="0"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6506065"/>
                  </a:ext>
                </a:extLst>
              </a:tr>
              <a:tr h="205702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상담이력조회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dirty="0"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상담 진행한 이력 및 내용 조회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2917938"/>
                  </a:ext>
                </a:extLst>
              </a:tr>
              <a:tr h="205702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내 지도학생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dirty="0"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지도학생 명단 조회</a:t>
                      </a:r>
                      <a:endParaRPr lang="en-US" altLang="ko-KR" sz="1000" dirty="0"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6710377"/>
                  </a:ext>
                </a:extLst>
              </a:tr>
              <a:tr h="205702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b="1" dirty="0" err="1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상담미실시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dirty="0"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지도학생 중 이번학기 상담 미실시자 조회</a:t>
                      </a:r>
                      <a:endParaRPr lang="en-US" altLang="ko-KR" sz="1000" dirty="0"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2912743"/>
                  </a:ext>
                </a:extLst>
              </a:tr>
              <a:tr h="205702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온라인 문의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dirty="0"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학생 온라인 문의 내용 조회 및 답변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186270"/>
                  </a:ext>
                </a:extLst>
              </a:tr>
              <a:tr h="205702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상담예약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dirty="0"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대면상담 예약한 학생 조회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6818471"/>
                  </a:ext>
                </a:extLst>
              </a:tr>
            </a:tbl>
          </a:graphicData>
        </a:graphic>
      </p:graphicFrame>
      <p:sp>
        <p:nvSpPr>
          <p:cNvPr id="9" name="타원 8">
            <a:extLst>
              <a:ext uri="{FF2B5EF4-FFF2-40B4-BE49-F238E27FC236}">
                <a16:creationId xmlns:a16="http://schemas.microsoft.com/office/drawing/2014/main" id="{B811D4CC-724B-403F-B1C7-48D9261E1B9A}"/>
              </a:ext>
            </a:extLst>
          </p:cNvPr>
          <p:cNvSpPr/>
          <p:nvPr/>
        </p:nvSpPr>
        <p:spPr bwMode="auto">
          <a:xfrm>
            <a:off x="272848" y="4660723"/>
            <a:ext cx="144000" cy="144000"/>
          </a:xfrm>
          <a:prstGeom prst="ellipse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0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endParaRPr kumimoji="1" lang="ko-KR" altLang="en-US" sz="10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5" name="타원 44">
            <a:extLst>
              <a:ext uri="{FF2B5EF4-FFF2-40B4-BE49-F238E27FC236}">
                <a16:creationId xmlns:a16="http://schemas.microsoft.com/office/drawing/2014/main" id="{798BADD7-2CDB-49A5-B1DD-34DD7BAB2CF4}"/>
              </a:ext>
            </a:extLst>
          </p:cNvPr>
          <p:cNvSpPr/>
          <p:nvPr/>
        </p:nvSpPr>
        <p:spPr bwMode="auto">
          <a:xfrm>
            <a:off x="272848" y="4903265"/>
            <a:ext cx="144000" cy="144000"/>
          </a:xfrm>
          <a:prstGeom prst="ellipse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0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endParaRPr kumimoji="1" lang="ko-KR" altLang="en-US" sz="10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6" name="타원 45">
            <a:extLst>
              <a:ext uri="{FF2B5EF4-FFF2-40B4-BE49-F238E27FC236}">
                <a16:creationId xmlns:a16="http://schemas.microsoft.com/office/drawing/2014/main" id="{520F792C-5BEE-4FCB-87D8-E94CED2AC1BA}"/>
              </a:ext>
            </a:extLst>
          </p:cNvPr>
          <p:cNvSpPr/>
          <p:nvPr/>
        </p:nvSpPr>
        <p:spPr bwMode="auto">
          <a:xfrm>
            <a:off x="272848" y="5145807"/>
            <a:ext cx="144000" cy="144000"/>
          </a:xfrm>
          <a:prstGeom prst="ellipse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0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3</a:t>
            </a:r>
            <a:endParaRPr kumimoji="1" lang="ko-KR" altLang="en-US" sz="10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7" name="타원 46">
            <a:extLst>
              <a:ext uri="{FF2B5EF4-FFF2-40B4-BE49-F238E27FC236}">
                <a16:creationId xmlns:a16="http://schemas.microsoft.com/office/drawing/2014/main" id="{D31C4B42-1507-4B73-93B8-D1EC39AC40CE}"/>
              </a:ext>
            </a:extLst>
          </p:cNvPr>
          <p:cNvSpPr/>
          <p:nvPr/>
        </p:nvSpPr>
        <p:spPr bwMode="auto">
          <a:xfrm>
            <a:off x="272848" y="5388349"/>
            <a:ext cx="144000" cy="144000"/>
          </a:xfrm>
          <a:prstGeom prst="ellipse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0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4</a:t>
            </a:r>
            <a:endParaRPr kumimoji="1" lang="ko-KR" altLang="en-US" sz="10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8" name="타원 47">
            <a:extLst>
              <a:ext uri="{FF2B5EF4-FFF2-40B4-BE49-F238E27FC236}">
                <a16:creationId xmlns:a16="http://schemas.microsoft.com/office/drawing/2014/main" id="{621C9E2C-32F5-4590-8960-9BB7E747A576}"/>
              </a:ext>
            </a:extLst>
          </p:cNvPr>
          <p:cNvSpPr/>
          <p:nvPr/>
        </p:nvSpPr>
        <p:spPr bwMode="auto">
          <a:xfrm>
            <a:off x="272848" y="5630891"/>
            <a:ext cx="144000" cy="144000"/>
          </a:xfrm>
          <a:prstGeom prst="ellipse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0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5</a:t>
            </a:r>
            <a:endParaRPr kumimoji="1" lang="ko-KR" altLang="en-US" sz="10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9" name="타원 48">
            <a:extLst>
              <a:ext uri="{FF2B5EF4-FFF2-40B4-BE49-F238E27FC236}">
                <a16:creationId xmlns:a16="http://schemas.microsoft.com/office/drawing/2014/main" id="{6F935552-8E63-4751-AAA7-AAF44D4C4F6D}"/>
              </a:ext>
            </a:extLst>
          </p:cNvPr>
          <p:cNvSpPr/>
          <p:nvPr/>
        </p:nvSpPr>
        <p:spPr bwMode="auto">
          <a:xfrm>
            <a:off x="272848" y="5873433"/>
            <a:ext cx="144000" cy="144000"/>
          </a:xfrm>
          <a:prstGeom prst="ellipse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0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6</a:t>
            </a:r>
            <a:endParaRPr kumimoji="1" lang="ko-KR" altLang="en-US" sz="10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0" name="타원 49">
            <a:extLst>
              <a:ext uri="{FF2B5EF4-FFF2-40B4-BE49-F238E27FC236}">
                <a16:creationId xmlns:a16="http://schemas.microsoft.com/office/drawing/2014/main" id="{72790D09-7921-4299-9614-64F353F70D42}"/>
              </a:ext>
            </a:extLst>
          </p:cNvPr>
          <p:cNvSpPr/>
          <p:nvPr/>
        </p:nvSpPr>
        <p:spPr bwMode="auto">
          <a:xfrm>
            <a:off x="272848" y="6115975"/>
            <a:ext cx="144000" cy="144000"/>
          </a:xfrm>
          <a:prstGeom prst="ellipse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0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7</a:t>
            </a:r>
            <a:endParaRPr kumimoji="1" lang="ko-KR" altLang="en-US" sz="10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1" name="타원 50">
            <a:extLst>
              <a:ext uri="{FF2B5EF4-FFF2-40B4-BE49-F238E27FC236}">
                <a16:creationId xmlns:a16="http://schemas.microsoft.com/office/drawing/2014/main" id="{802253DC-41BB-47F6-A734-D66E8CEEC080}"/>
              </a:ext>
            </a:extLst>
          </p:cNvPr>
          <p:cNvSpPr/>
          <p:nvPr/>
        </p:nvSpPr>
        <p:spPr bwMode="auto">
          <a:xfrm>
            <a:off x="272848" y="6358517"/>
            <a:ext cx="144000" cy="144000"/>
          </a:xfrm>
          <a:prstGeom prst="ellipse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0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8</a:t>
            </a:r>
            <a:endParaRPr kumimoji="1" lang="ko-KR" altLang="en-US" sz="10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C4D0BD-8DD5-4DDC-8079-AEE70EC6E156}"/>
              </a:ext>
            </a:extLst>
          </p:cNvPr>
          <p:cNvSpPr txBox="1"/>
          <p:nvPr/>
        </p:nvSpPr>
        <p:spPr>
          <a:xfrm>
            <a:off x="229380" y="7165109"/>
            <a:ext cx="6368269" cy="293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000" b="1" dirty="0">
                <a:solidFill>
                  <a:srgbClr val="FFC802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TIP</a:t>
            </a:r>
            <a:r>
              <a:rPr lang="en-US" altLang="ko-KR" sz="10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ko-KR" altLang="en-US" sz="10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학생과 상담하기 전 학생 프로필 둘러본 후 상담을 진행하시면 효율적인 상담이 가능합니다</a:t>
            </a:r>
            <a:endParaRPr lang="en-US" altLang="ko-KR" sz="10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graphicFrame>
        <p:nvGraphicFramePr>
          <p:cNvPr id="53" name="표 8">
            <a:extLst>
              <a:ext uri="{FF2B5EF4-FFF2-40B4-BE49-F238E27FC236}">
                <a16:creationId xmlns:a16="http://schemas.microsoft.com/office/drawing/2014/main" id="{FCC21854-B666-4AA3-97A2-1ED97FCB1B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9719937"/>
              </p:ext>
            </p:extLst>
          </p:nvPr>
        </p:nvGraphicFramePr>
        <p:xfrm>
          <a:off x="3468732" y="7557269"/>
          <a:ext cx="3383280" cy="11623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3887">
                  <a:extLst>
                    <a:ext uri="{9D8B030D-6E8A-4147-A177-3AD203B41FA5}">
                      <a16:colId xmlns:a16="http://schemas.microsoft.com/office/drawing/2014/main" val="1343360611"/>
                    </a:ext>
                  </a:extLst>
                </a:gridCol>
                <a:gridCol w="2549393">
                  <a:extLst>
                    <a:ext uri="{9D8B030D-6E8A-4147-A177-3AD203B41FA5}">
                      <a16:colId xmlns:a16="http://schemas.microsoft.com/office/drawing/2014/main" val="1840041746"/>
                    </a:ext>
                  </a:extLst>
                </a:gridCol>
              </a:tblGrid>
              <a:tr h="290576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요약정보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학생의 진로</a:t>
                      </a: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/</a:t>
                      </a: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경력</a:t>
                      </a: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/</a:t>
                      </a: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취업에 대한 현황 조회</a:t>
                      </a:r>
                      <a:endParaRPr lang="en-US" altLang="ko-KR" sz="1000" b="0" dirty="0">
                        <a:solidFill>
                          <a:schemeClr val="tx1"/>
                        </a:solidFill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8358367"/>
                  </a:ext>
                </a:extLst>
              </a:tr>
              <a:tr h="290576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상세정보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ko-KR" altLang="en-US" sz="1000" dirty="0"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학생 이력에 대한 상세 정보 조회</a:t>
                      </a:r>
                      <a:endParaRPr lang="en-US" altLang="ko-KR" sz="1000" dirty="0"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3827349"/>
                  </a:ext>
                </a:extLst>
              </a:tr>
              <a:tr h="290576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상담이력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ko-KR" altLang="en-US" sz="1000" dirty="0"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학생과 상담한 이력 조회</a:t>
                      </a:r>
                      <a:endParaRPr lang="en-US" altLang="ko-KR" sz="1000" dirty="0"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6506065"/>
                  </a:ext>
                </a:extLst>
              </a:tr>
              <a:tr h="290576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보고서보기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ko-KR" altLang="en-US" sz="1000" dirty="0"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학생 이력서 및 검사결과 조회</a:t>
                      </a:r>
                      <a:endParaRPr lang="en-US" altLang="ko-KR" sz="1000" dirty="0"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2917938"/>
                  </a:ext>
                </a:extLst>
              </a:tr>
            </a:tbl>
          </a:graphicData>
        </a:graphic>
      </p:graphicFrame>
      <p:pic>
        <p:nvPicPr>
          <p:cNvPr id="55" name="그림 54">
            <a:extLst>
              <a:ext uri="{FF2B5EF4-FFF2-40B4-BE49-F238E27FC236}">
                <a16:creationId xmlns:a16="http://schemas.microsoft.com/office/drawing/2014/main" id="{AE89236F-0733-4888-A0A6-8BF0D3E91E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1628"/>
          <a:stretch/>
        </p:blipFill>
        <p:spPr>
          <a:xfrm>
            <a:off x="203498" y="7578242"/>
            <a:ext cx="3168352" cy="183925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57" name="타원 56">
            <a:extLst>
              <a:ext uri="{FF2B5EF4-FFF2-40B4-BE49-F238E27FC236}">
                <a16:creationId xmlns:a16="http://schemas.microsoft.com/office/drawing/2014/main" id="{BD01B8E7-2460-4F55-A6AF-CEF857B88774}"/>
              </a:ext>
            </a:extLst>
          </p:cNvPr>
          <p:cNvSpPr/>
          <p:nvPr/>
        </p:nvSpPr>
        <p:spPr bwMode="auto">
          <a:xfrm>
            <a:off x="358740" y="7592624"/>
            <a:ext cx="144000" cy="144000"/>
          </a:xfrm>
          <a:prstGeom prst="ellipse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0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endParaRPr kumimoji="1" lang="ko-KR" altLang="en-US" sz="10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9" name="타원 58">
            <a:extLst>
              <a:ext uri="{FF2B5EF4-FFF2-40B4-BE49-F238E27FC236}">
                <a16:creationId xmlns:a16="http://schemas.microsoft.com/office/drawing/2014/main" id="{B5A8360D-8BB7-41A8-BD56-160C7A4A9D54}"/>
              </a:ext>
            </a:extLst>
          </p:cNvPr>
          <p:cNvSpPr/>
          <p:nvPr/>
        </p:nvSpPr>
        <p:spPr bwMode="auto">
          <a:xfrm>
            <a:off x="1124744" y="7592624"/>
            <a:ext cx="144000" cy="144000"/>
          </a:xfrm>
          <a:prstGeom prst="ellipse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ko-KR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endParaRPr kumimoji="1" lang="ko-KR" altLang="en-US" sz="10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1" name="타원 60">
            <a:extLst>
              <a:ext uri="{FF2B5EF4-FFF2-40B4-BE49-F238E27FC236}">
                <a16:creationId xmlns:a16="http://schemas.microsoft.com/office/drawing/2014/main" id="{E725BCAF-BFCE-42F3-BD5C-8C742D14187B}"/>
              </a:ext>
            </a:extLst>
          </p:cNvPr>
          <p:cNvSpPr/>
          <p:nvPr/>
        </p:nvSpPr>
        <p:spPr bwMode="auto">
          <a:xfrm>
            <a:off x="1899090" y="7592624"/>
            <a:ext cx="144000" cy="144000"/>
          </a:xfrm>
          <a:prstGeom prst="ellipse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0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3</a:t>
            </a:r>
            <a:endParaRPr kumimoji="1" lang="ko-KR" altLang="en-US" sz="10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3" name="타원 62">
            <a:extLst>
              <a:ext uri="{FF2B5EF4-FFF2-40B4-BE49-F238E27FC236}">
                <a16:creationId xmlns:a16="http://schemas.microsoft.com/office/drawing/2014/main" id="{9599EE18-8838-4575-9539-29054CC75546}"/>
              </a:ext>
            </a:extLst>
          </p:cNvPr>
          <p:cNvSpPr/>
          <p:nvPr/>
        </p:nvSpPr>
        <p:spPr bwMode="auto">
          <a:xfrm>
            <a:off x="2654589" y="7592624"/>
            <a:ext cx="144000" cy="144000"/>
          </a:xfrm>
          <a:prstGeom prst="ellipse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0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4</a:t>
            </a:r>
            <a:endParaRPr kumimoji="1" lang="ko-KR" altLang="en-US" sz="10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5" name="타원 64">
            <a:extLst>
              <a:ext uri="{FF2B5EF4-FFF2-40B4-BE49-F238E27FC236}">
                <a16:creationId xmlns:a16="http://schemas.microsoft.com/office/drawing/2014/main" id="{BAA0FE27-7665-491B-81E2-F007ABFB359C}"/>
              </a:ext>
            </a:extLst>
          </p:cNvPr>
          <p:cNvSpPr/>
          <p:nvPr/>
        </p:nvSpPr>
        <p:spPr bwMode="auto">
          <a:xfrm>
            <a:off x="3410550" y="7627132"/>
            <a:ext cx="144000" cy="144000"/>
          </a:xfrm>
          <a:prstGeom prst="ellipse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0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endParaRPr kumimoji="1" lang="ko-KR" altLang="en-US" sz="10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7" name="타원 66">
            <a:extLst>
              <a:ext uri="{FF2B5EF4-FFF2-40B4-BE49-F238E27FC236}">
                <a16:creationId xmlns:a16="http://schemas.microsoft.com/office/drawing/2014/main" id="{EFDCA018-0CD9-47ED-ACCD-C50E72DA9EFF}"/>
              </a:ext>
            </a:extLst>
          </p:cNvPr>
          <p:cNvSpPr/>
          <p:nvPr/>
        </p:nvSpPr>
        <p:spPr bwMode="auto">
          <a:xfrm>
            <a:off x="3410550" y="7917669"/>
            <a:ext cx="144000" cy="144000"/>
          </a:xfrm>
          <a:prstGeom prst="ellipse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0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endParaRPr kumimoji="1" lang="ko-KR" altLang="en-US" sz="10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9" name="타원 68">
            <a:extLst>
              <a:ext uri="{FF2B5EF4-FFF2-40B4-BE49-F238E27FC236}">
                <a16:creationId xmlns:a16="http://schemas.microsoft.com/office/drawing/2014/main" id="{603AF34E-EBCE-4563-9A34-8AEDFCCAFCE8}"/>
              </a:ext>
            </a:extLst>
          </p:cNvPr>
          <p:cNvSpPr/>
          <p:nvPr/>
        </p:nvSpPr>
        <p:spPr bwMode="auto">
          <a:xfrm>
            <a:off x="3410550" y="8205931"/>
            <a:ext cx="144000" cy="144000"/>
          </a:xfrm>
          <a:prstGeom prst="ellipse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0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3</a:t>
            </a:r>
            <a:endParaRPr kumimoji="1" lang="ko-KR" altLang="en-US" sz="10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1" name="타원 70">
            <a:extLst>
              <a:ext uri="{FF2B5EF4-FFF2-40B4-BE49-F238E27FC236}">
                <a16:creationId xmlns:a16="http://schemas.microsoft.com/office/drawing/2014/main" id="{01887BE6-6909-43D8-B853-DF148E7A831B}"/>
              </a:ext>
            </a:extLst>
          </p:cNvPr>
          <p:cNvSpPr/>
          <p:nvPr/>
        </p:nvSpPr>
        <p:spPr bwMode="auto">
          <a:xfrm>
            <a:off x="3410550" y="8494193"/>
            <a:ext cx="144000" cy="144000"/>
          </a:xfrm>
          <a:prstGeom prst="ellipse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0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4</a:t>
            </a:r>
            <a:endParaRPr kumimoji="1" lang="ko-KR" altLang="en-US" sz="10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3" name="사각형: 둥근 모서리 72">
            <a:extLst>
              <a:ext uri="{FF2B5EF4-FFF2-40B4-BE49-F238E27FC236}">
                <a16:creationId xmlns:a16="http://schemas.microsoft.com/office/drawing/2014/main" id="{0037A3B6-D7A4-43A0-BB54-F7D45707D90C}"/>
              </a:ext>
            </a:extLst>
          </p:cNvPr>
          <p:cNvSpPr/>
          <p:nvPr/>
        </p:nvSpPr>
        <p:spPr bwMode="auto">
          <a:xfrm>
            <a:off x="1155595" y="9155679"/>
            <a:ext cx="1264159" cy="264538"/>
          </a:xfrm>
          <a:prstGeom prst="roundRect">
            <a:avLst>
              <a:gd name="adj" fmla="val 50000"/>
            </a:avLst>
          </a:prstGeom>
          <a:solidFill>
            <a:srgbClr val="00498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ko-KR" altLang="en-US" sz="1100" b="1" dirty="0">
                <a:solidFill>
                  <a:schemeClr val="bg1"/>
                </a:solidFill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웹</a:t>
            </a:r>
            <a:r>
              <a:rPr lang="en-US" altLang="ko-KR" sz="1100" b="1" dirty="0">
                <a:solidFill>
                  <a:schemeClr val="bg1"/>
                </a:solidFill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/</a:t>
            </a:r>
            <a:r>
              <a:rPr lang="ko-KR" altLang="en-US" sz="1100" b="1" dirty="0">
                <a:solidFill>
                  <a:schemeClr val="bg1"/>
                </a:solidFill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모바일 지원</a:t>
            </a:r>
            <a:endParaRPr kumimoji="1" lang="ko-KR" altLang="en-US" sz="11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algun Gothic Semilight" panose="020B0502040204020203" pitchFamily="50" charset="-127"/>
              <a:ea typeface="Malgun Gothic Semilight" panose="020B0502040204020203" pitchFamily="50" charset="-127"/>
              <a:cs typeface="Malgun Gothic Semilight" panose="020B0502040204020203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086951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직사각형 27">
            <a:extLst>
              <a:ext uri="{FF2B5EF4-FFF2-40B4-BE49-F238E27FC236}">
                <a16:creationId xmlns:a16="http://schemas.microsoft.com/office/drawing/2014/main" id="{54F82AC7-2B10-C345-A2FA-4068BB3EF20A}"/>
              </a:ext>
            </a:extLst>
          </p:cNvPr>
          <p:cNvSpPr/>
          <p:nvPr/>
        </p:nvSpPr>
        <p:spPr>
          <a:xfrm>
            <a:off x="272739" y="1208584"/>
            <a:ext cx="996021" cy="374729"/>
          </a:xfrm>
          <a:prstGeom prst="rect">
            <a:avLst/>
          </a:prstGeom>
          <a:solidFill>
            <a:srgbClr val="00498F"/>
          </a:solidFill>
          <a:ln w="19050">
            <a:solidFill>
              <a:srgbClr val="0049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 dirty="0">
                <a:solidFill>
                  <a:prstClr val="white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주요기능</a:t>
            </a:r>
          </a:p>
        </p:txBody>
      </p:sp>
      <p:sp>
        <p:nvSpPr>
          <p:cNvPr id="29" name="직사각형 28">
            <a:extLst>
              <a:ext uri="{FF2B5EF4-FFF2-40B4-BE49-F238E27FC236}">
                <a16:creationId xmlns:a16="http://schemas.microsoft.com/office/drawing/2014/main" id="{272B1512-673B-184F-8227-5C903E38DCE4}"/>
              </a:ext>
            </a:extLst>
          </p:cNvPr>
          <p:cNvSpPr/>
          <p:nvPr/>
        </p:nvSpPr>
        <p:spPr>
          <a:xfrm>
            <a:off x="1268761" y="1208584"/>
            <a:ext cx="5316500" cy="374729"/>
          </a:xfrm>
          <a:prstGeom prst="rect">
            <a:avLst/>
          </a:prstGeom>
          <a:solidFill>
            <a:schemeClr val="bg1"/>
          </a:solidFill>
          <a:ln w="19050">
            <a:solidFill>
              <a:srgbClr val="0049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200" b="1" dirty="0">
                <a:solidFill>
                  <a:prstClr val="black">
                    <a:lumMod val="65000"/>
                    <a:lumOff val="35000"/>
                  </a:prst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학생상담입력 진행</a:t>
            </a:r>
            <a:endParaRPr lang="en-US" altLang="ko-KR" sz="1200" b="1" dirty="0">
              <a:solidFill>
                <a:prstClr val="black">
                  <a:lumMod val="65000"/>
                  <a:lumOff val="35000"/>
                </a:prstClr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23" name="Text Box 256">
            <a:extLst>
              <a:ext uri="{FF2B5EF4-FFF2-40B4-BE49-F238E27FC236}">
                <a16:creationId xmlns:a16="http://schemas.microsoft.com/office/drawing/2014/main" id="{ECC33FE9-1A3C-48CA-A70F-61C6898EA7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187" y="488504"/>
            <a:ext cx="4539597" cy="414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kumimoji="1" sz="1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latinLnBrk="0">
              <a:lnSpc>
                <a:spcPct val="150000"/>
              </a:lnSpc>
              <a:defRPr/>
            </a:pPr>
            <a:r>
              <a:rPr lang="en-US" altLang="ko-KR" sz="1600" kern="0" dirty="0">
                <a:solidFill>
                  <a:srgbClr val="00498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HY-CDP</a:t>
            </a:r>
            <a:r>
              <a:rPr lang="ko-KR" altLang="en-US" sz="1600" kern="0" dirty="0">
                <a:solidFill>
                  <a:srgbClr val="00498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시스템 </a:t>
            </a:r>
            <a:r>
              <a:rPr lang="ko-KR" altLang="en-US" sz="1600" kern="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교수사용자</a:t>
            </a:r>
            <a:r>
              <a:rPr lang="ko-KR" altLang="en-US" sz="1600" kern="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sz="1600" kern="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QUICK POINT</a:t>
            </a:r>
          </a:p>
        </p:txBody>
      </p: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DC363920-4B5B-42A3-B327-69B5A282ABD1}"/>
              </a:ext>
            </a:extLst>
          </p:cNvPr>
          <p:cNvGrpSpPr/>
          <p:nvPr/>
        </p:nvGrpSpPr>
        <p:grpSpPr>
          <a:xfrm>
            <a:off x="210013" y="534233"/>
            <a:ext cx="338667" cy="386319"/>
            <a:chOff x="3812357" y="899291"/>
            <a:chExt cx="3867248" cy="4411393"/>
          </a:xfrm>
        </p:grpSpPr>
        <p:sp>
          <p:nvSpPr>
            <p:cNvPr id="25" name="도넛 14">
              <a:extLst>
                <a:ext uri="{FF2B5EF4-FFF2-40B4-BE49-F238E27FC236}">
                  <a16:creationId xmlns:a16="http://schemas.microsoft.com/office/drawing/2014/main" id="{2ADB0DD2-82B3-488A-831A-702F11EF916F}"/>
                </a:ext>
              </a:extLst>
            </p:cNvPr>
            <p:cNvSpPr/>
            <p:nvPr/>
          </p:nvSpPr>
          <p:spPr>
            <a:xfrm>
              <a:off x="3812357" y="1443436"/>
              <a:ext cx="3867248" cy="3867248"/>
            </a:xfrm>
            <a:prstGeom prst="donut">
              <a:avLst>
                <a:gd name="adj" fmla="val 22027"/>
              </a:avLst>
            </a:prstGeom>
            <a:solidFill>
              <a:srgbClr val="0066B2"/>
            </a:solidFill>
            <a:ln>
              <a:solidFill>
                <a:srgbClr val="0066B2"/>
              </a:solidFill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black"/>
                </a:solidFill>
                <a:latin typeface="Nanum Gothic" panose="020D0604000000000000" pitchFamily="34" charset="-127"/>
                <a:ea typeface="Nanum Gothic" panose="020D0604000000000000" pitchFamily="34" charset="-127"/>
              </a:endParaRPr>
            </a:p>
          </p:txBody>
        </p:sp>
        <p:sp>
          <p:nvSpPr>
            <p:cNvPr id="26" name="달 25">
              <a:extLst>
                <a:ext uri="{FF2B5EF4-FFF2-40B4-BE49-F238E27FC236}">
                  <a16:creationId xmlns:a16="http://schemas.microsoft.com/office/drawing/2014/main" id="{19111A2B-5F34-4616-AD3B-BC0DB780EACE}"/>
                </a:ext>
              </a:extLst>
            </p:cNvPr>
            <p:cNvSpPr/>
            <p:nvPr/>
          </p:nvSpPr>
          <p:spPr>
            <a:xfrm rot="15300000">
              <a:off x="5112512" y="2330334"/>
              <a:ext cx="1694687" cy="3389378"/>
            </a:xfrm>
            <a:prstGeom prst="moon">
              <a:avLst>
                <a:gd name="adj" fmla="val 29977"/>
              </a:avLst>
            </a:prstGeom>
            <a:solidFill>
              <a:srgbClr val="00498F">
                <a:alpha val="5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Nanum Gothic" panose="020D0604000000000000" pitchFamily="34" charset="-127"/>
                <a:ea typeface="Nanum Gothic" panose="020D0604000000000000" pitchFamily="34" charset="-127"/>
              </a:endParaRPr>
            </a:p>
          </p:txBody>
        </p:sp>
        <p:sp>
          <p:nvSpPr>
            <p:cNvPr id="27" name="달 26">
              <a:extLst>
                <a:ext uri="{FF2B5EF4-FFF2-40B4-BE49-F238E27FC236}">
                  <a16:creationId xmlns:a16="http://schemas.microsoft.com/office/drawing/2014/main" id="{75642E37-A7E3-468D-8BF5-5631ACAE473C}"/>
                </a:ext>
              </a:extLst>
            </p:cNvPr>
            <p:cNvSpPr/>
            <p:nvPr/>
          </p:nvSpPr>
          <p:spPr>
            <a:xfrm rot="8100000">
              <a:off x="5478781" y="899291"/>
              <a:ext cx="1694688" cy="3389376"/>
            </a:xfrm>
            <a:prstGeom prst="moon">
              <a:avLst>
                <a:gd name="adj" fmla="val 36566"/>
              </a:avLst>
            </a:prstGeom>
            <a:gradFill flip="none" rotWithShape="1">
              <a:gsLst>
                <a:gs pos="43000">
                  <a:srgbClr val="FFC802"/>
                </a:gs>
                <a:gs pos="100000">
                  <a:srgbClr val="FFE06B"/>
                </a:gs>
              </a:gsLst>
              <a:path path="rect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Nanum Gothic" panose="020D0604000000000000" pitchFamily="34" charset="-127"/>
                <a:ea typeface="Nanum Gothic" panose="020D0604000000000000" pitchFamily="34" charset="-127"/>
              </a:endParaRPr>
            </a:p>
          </p:txBody>
        </p:sp>
        <p:sp>
          <p:nvSpPr>
            <p:cNvPr id="30" name="달 29">
              <a:extLst>
                <a:ext uri="{FF2B5EF4-FFF2-40B4-BE49-F238E27FC236}">
                  <a16:creationId xmlns:a16="http://schemas.microsoft.com/office/drawing/2014/main" id="{96C04749-68F1-47FC-A8E7-8C76C6AB6C30}"/>
                </a:ext>
              </a:extLst>
            </p:cNvPr>
            <p:cNvSpPr/>
            <p:nvPr/>
          </p:nvSpPr>
          <p:spPr>
            <a:xfrm>
              <a:off x="4033521" y="1495042"/>
              <a:ext cx="1694686" cy="3389379"/>
            </a:xfrm>
            <a:prstGeom prst="moon">
              <a:avLst>
                <a:gd name="adj" fmla="val 32184"/>
              </a:avLst>
            </a:prstGeom>
            <a:solidFill>
              <a:srgbClr val="0066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Nanum Gothic" panose="020D0604000000000000" pitchFamily="34" charset="-127"/>
                <a:ea typeface="Nanum Gothic" panose="020D0604000000000000" pitchFamily="34" charset="-127"/>
              </a:endParaRPr>
            </a:p>
          </p:txBody>
        </p:sp>
        <p:sp>
          <p:nvSpPr>
            <p:cNvPr id="31" name="달 30">
              <a:extLst>
                <a:ext uri="{FF2B5EF4-FFF2-40B4-BE49-F238E27FC236}">
                  <a16:creationId xmlns:a16="http://schemas.microsoft.com/office/drawing/2014/main" id="{71E55DBD-BF1B-4B7D-A07E-5714290DFDB9}"/>
                </a:ext>
              </a:extLst>
            </p:cNvPr>
            <p:cNvSpPr/>
            <p:nvPr/>
          </p:nvSpPr>
          <p:spPr>
            <a:xfrm>
              <a:off x="4033518" y="1495045"/>
              <a:ext cx="1694683" cy="3389378"/>
            </a:xfrm>
            <a:prstGeom prst="moon">
              <a:avLst>
                <a:gd name="adj" fmla="val 18030"/>
              </a:avLst>
            </a:prstGeom>
            <a:solidFill>
              <a:srgbClr val="00498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  <a:latin typeface="Nanum Gothic" panose="020D0604000000000000" pitchFamily="34" charset="-127"/>
                <a:ea typeface="Nanum Gothic" panose="020D0604000000000000" pitchFamily="34" charset="-127"/>
              </a:endParaRPr>
            </a:p>
          </p:txBody>
        </p:sp>
        <p:sp>
          <p:nvSpPr>
            <p:cNvPr id="32" name="달 31">
              <a:extLst>
                <a:ext uri="{FF2B5EF4-FFF2-40B4-BE49-F238E27FC236}">
                  <a16:creationId xmlns:a16="http://schemas.microsoft.com/office/drawing/2014/main" id="{B90AF9F4-0AAC-4ACC-9B91-3AB7860C52E1}"/>
                </a:ext>
              </a:extLst>
            </p:cNvPr>
            <p:cNvSpPr/>
            <p:nvPr/>
          </p:nvSpPr>
          <p:spPr>
            <a:xfrm rot="15300000">
              <a:off x="5112512" y="2330334"/>
              <a:ext cx="1694687" cy="3389378"/>
            </a:xfrm>
            <a:prstGeom prst="moon">
              <a:avLst>
                <a:gd name="adj" fmla="val 20354"/>
              </a:avLst>
            </a:prstGeom>
            <a:gradFill flip="none" rotWithShape="1">
              <a:gsLst>
                <a:gs pos="0">
                  <a:schemeClr val="accent6">
                    <a:lumMod val="20000"/>
                    <a:lumOff val="80000"/>
                  </a:schemeClr>
                </a:gs>
                <a:gs pos="48000">
                  <a:srgbClr val="0066B2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Nanum Gothic" panose="020D0604000000000000" pitchFamily="34" charset="-127"/>
                <a:ea typeface="Nanum Gothic" panose="020D0604000000000000" pitchFamily="34" charset="-127"/>
              </a:endParaRPr>
            </a:p>
          </p:txBody>
        </p:sp>
      </p:grpSp>
      <p:pic>
        <p:nvPicPr>
          <p:cNvPr id="3" name="그림 2">
            <a:extLst>
              <a:ext uri="{FF2B5EF4-FFF2-40B4-BE49-F238E27FC236}">
                <a16:creationId xmlns:a16="http://schemas.microsoft.com/office/drawing/2014/main" id="{ECFC3F08-1FB2-4140-865F-24C9E296EE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24" y="2119636"/>
            <a:ext cx="4020357" cy="263776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C472C428-93EB-488A-AF19-4C0782BD90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972"/>
          <a:stretch/>
        </p:blipFill>
        <p:spPr>
          <a:xfrm>
            <a:off x="116624" y="5289148"/>
            <a:ext cx="3312376" cy="412834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4010AF37-49EC-4DEF-898B-FAAC309157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9142" y="5289148"/>
            <a:ext cx="3058210" cy="209042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7" name="직사각형 6">
            <a:extLst>
              <a:ext uri="{FF2B5EF4-FFF2-40B4-BE49-F238E27FC236}">
                <a16:creationId xmlns:a16="http://schemas.microsoft.com/office/drawing/2014/main" id="{72F1ECF0-E1E9-4F6F-91CD-7FE2D1A9EF15}"/>
              </a:ext>
            </a:extLst>
          </p:cNvPr>
          <p:cNvSpPr/>
          <p:nvPr/>
        </p:nvSpPr>
        <p:spPr bwMode="auto">
          <a:xfrm>
            <a:off x="0" y="1687588"/>
            <a:ext cx="2924944" cy="32009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eaLnBrk="1" latinLnBrk="1" hangingPunct="1"/>
            <a:r>
              <a:rPr lang="en-US" altLang="ko-KR" sz="1100" b="1" dirty="0">
                <a:solidFill>
                  <a:srgbClr val="00498F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&lt;</a:t>
            </a:r>
            <a:r>
              <a:rPr lang="ko-KR" altLang="en-US" sz="1100" b="1" dirty="0">
                <a:solidFill>
                  <a:srgbClr val="00498F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학생상담 </a:t>
            </a:r>
            <a:r>
              <a:rPr lang="en-US" altLang="ko-KR" sz="1100" b="1" dirty="0">
                <a:solidFill>
                  <a:srgbClr val="00498F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HOME&gt;</a:t>
            </a:r>
            <a:endParaRPr lang="en-US" altLang="ko-KR" sz="11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8E17EB2-2E18-4C2F-911D-80EBA54B7EFE}"/>
              </a:ext>
            </a:extLst>
          </p:cNvPr>
          <p:cNvSpPr/>
          <p:nvPr/>
        </p:nvSpPr>
        <p:spPr bwMode="auto">
          <a:xfrm>
            <a:off x="44624" y="2067272"/>
            <a:ext cx="144000" cy="144000"/>
          </a:xfrm>
          <a:prstGeom prst="ellipse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0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endParaRPr kumimoji="1" lang="ko-KR" altLang="en-US" sz="10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FCDB2465-5816-4FEE-A8AD-22153E01EB99}"/>
              </a:ext>
            </a:extLst>
          </p:cNvPr>
          <p:cNvSpPr/>
          <p:nvPr/>
        </p:nvSpPr>
        <p:spPr bwMode="auto">
          <a:xfrm>
            <a:off x="692986" y="2067272"/>
            <a:ext cx="144000" cy="144000"/>
          </a:xfrm>
          <a:prstGeom prst="ellipse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0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endParaRPr kumimoji="1" lang="ko-KR" altLang="en-US" sz="10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0" name="타원 9">
            <a:extLst>
              <a:ext uri="{FF2B5EF4-FFF2-40B4-BE49-F238E27FC236}">
                <a16:creationId xmlns:a16="http://schemas.microsoft.com/office/drawing/2014/main" id="{52B2A4DA-3DA0-4FF7-A79A-ADAA02AD1476}"/>
              </a:ext>
            </a:extLst>
          </p:cNvPr>
          <p:cNvSpPr/>
          <p:nvPr/>
        </p:nvSpPr>
        <p:spPr bwMode="auto">
          <a:xfrm>
            <a:off x="1413066" y="2067272"/>
            <a:ext cx="144000" cy="144000"/>
          </a:xfrm>
          <a:prstGeom prst="ellipse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0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3</a:t>
            </a:r>
            <a:endParaRPr kumimoji="1" lang="ko-KR" altLang="en-US" sz="10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aphicFrame>
        <p:nvGraphicFramePr>
          <p:cNvPr id="11" name="표 8">
            <a:extLst>
              <a:ext uri="{FF2B5EF4-FFF2-40B4-BE49-F238E27FC236}">
                <a16:creationId xmlns:a16="http://schemas.microsoft.com/office/drawing/2014/main" id="{EA43FC92-95EC-42DF-961D-9A6D8EC6DD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6555687"/>
              </p:ext>
            </p:extLst>
          </p:nvPr>
        </p:nvGraphicFramePr>
        <p:xfrm>
          <a:off x="4304670" y="2101541"/>
          <a:ext cx="2348880" cy="11623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4272">
                  <a:extLst>
                    <a:ext uri="{9D8B030D-6E8A-4147-A177-3AD203B41FA5}">
                      <a16:colId xmlns:a16="http://schemas.microsoft.com/office/drawing/2014/main" val="1343360611"/>
                    </a:ext>
                  </a:extLst>
                </a:gridCol>
                <a:gridCol w="1464608">
                  <a:extLst>
                    <a:ext uri="{9D8B030D-6E8A-4147-A177-3AD203B41FA5}">
                      <a16:colId xmlns:a16="http://schemas.microsoft.com/office/drawing/2014/main" val="1840041746"/>
                    </a:ext>
                  </a:extLst>
                </a:gridCol>
              </a:tblGrid>
              <a:tr h="290576"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리스트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학생 명단 조회</a:t>
                      </a:r>
                      <a:endParaRPr lang="en-US" altLang="ko-KR" sz="1000" b="0" dirty="0">
                        <a:solidFill>
                          <a:schemeClr val="tx1"/>
                        </a:solidFill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8358367"/>
                  </a:ext>
                </a:extLst>
              </a:tr>
              <a:tr h="290576"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간단 프로필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ko-KR" altLang="en-US" sz="1000" dirty="0"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학생 명단 간단 리스트 </a:t>
                      </a:r>
                      <a:endParaRPr lang="en-US" altLang="ko-KR" sz="1000" dirty="0"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3827349"/>
                  </a:ext>
                </a:extLst>
              </a:tr>
              <a:tr h="290576"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상세 프로필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ko-KR" altLang="en-US" sz="1000" dirty="0"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학생 프로필 화면</a:t>
                      </a:r>
                      <a:endParaRPr lang="en-US" altLang="ko-KR" sz="1000" dirty="0"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6506065"/>
                  </a:ext>
                </a:extLst>
              </a:tr>
              <a:tr h="290576"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상담입력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ko-KR" altLang="en-US" sz="1000" dirty="0"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상담입력 폼 출력</a:t>
                      </a:r>
                      <a:endParaRPr lang="en-US" altLang="ko-KR" sz="1000" dirty="0"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2917938"/>
                  </a:ext>
                </a:extLst>
              </a:tr>
            </a:tbl>
          </a:graphicData>
        </a:graphic>
      </p:graphicFrame>
      <p:sp>
        <p:nvSpPr>
          <p:cNvPr id="12" name="타원 11">
            <a:extLst>
              <a:ext uri="{FF2B5EF4-FFF2-40B4-BE49-F238E27FC236}">
                <a16:creationId xmlns:a16="http://schemas.microsoft.com/office/drawing/2014/main" id="{BBF70257-21F4-46CE-92AF-8EA4FE157AAD}"/>
              </a:ext>
            </a:extLst>
          </p:cNvPr>
          <p:cNvSpPr/>
          <p:nvPr/>
        </p:nvSpPr>
        <p:spPr bwMode="auto">
          <a:xfrm>
            <a:off x="4221088" y="2171404"/>
            <a:ext cx="144000" cy="144000"/>
          </a:xfrm>
          <a:prstGeom prst="ellipse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0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endParaRPr kumimoji="1" lang="ko-KR" altLang="en-US" sz="10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0" name="타원 39">
            <a:extLst>
              <a:ext uri="{FF2B5EF4-FFF2-40B4-BE49-F238E27FC236}">
                <a16:creationId xmlns:a16="http://schemas.microsoft.com/office/drawing/2014/main" id="{98A9DAA7-B0B2-4F9B-812C-EF76B70873FE}"/>
              </a:ext>
            </a:extLst>
          </p:cNvPr>
          <p:cNvSpPr/>
          <p:nvPr/>
        </p:nvSpPr>
        <p:spPr bwMode="auto">
          <a:xfrm>
            <a:off x="4221088" y="2461941"/>
            <a:ext cx="144000" cy="144000"/>
          </a:xfrm>
          <a:prstGeom prst="ellipse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0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endParaRPr kumimoji="1" lang="ko-KR" altLang="en-US" sz="10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2" name="타원 41">
            <a:extLst>
              <a:ext uri="{FF2B5EF4-FFF2-40B4-BE49-F238E27FC236}">
                <a16:creationId xmlns:a16="http://schemas.microsoft.com/office/drawing/2014/main" id="{27CA5E30-0C99-4D2B-A78A-7807EB0AA5D1}"/>
              </a:ext>
            </a:extLst>
          </p:cNvPr>
          <p:cNvSpPr/>
          <p:nvPr/>
        </p:nvSpPr>
        <p:spPr bwMode="auto">
          <a:xfrm>
            <a:off x="4221088" y="2750203"/>
            <a:ext cx="144000" cy="144000"/>
          </a:xfrm>
          <a:prstGeom prst="ellipse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0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3</a:t>
            </a:r>
            <a:endParaRPr kumimoji="1" lang="ko-KR" altLang="en-US" sz="10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4" name="타원 43">
            <a:extLst>
              <a:ext uri="{FF2B5EF4-FFF2-40B4-BE49-F238E27FC236}">
                <a16:creationId xmlns:a16="http://schemas.microsoft.com/office/drawing/2014/main" id="{C37A8464-F9A3-4BE8-9571-CF9F5E637669}"/>
              </a:ext>
            </a:extLst>
          </p:cNvPr>
          <p:cNvSpPr/>
          <p:nvPr/>
        </p:nvSpPr>
        <p:spPr bwMode="auto">
          <a:xfrm>
            <a:off x="4221088" y="3038465"/>
            <a:ext cx="144000" cy="144000"/>
          </a:xfrm>
          <a:prstGeom prst="ellipse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0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4</a:t>
            </a:r>
            <a:endParaRPr kumimoji="1" lang="ko-KR" altLang="en-US" sz="10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8" name="타원 47">
            <a:extLst>
              <a:ext uri="{FF2B5EF4-FFF2-40B4-BE49-F238E27FC236}">
                <a16:creationId xmlns:a16="http://schemas.microsoft.com/office/drawing/2014/main" id="{A320A7D0-D171-4260-876E-2F661A0D0DD2}"/>
              </a:ext>
            </a:extLst>
          </p:cNvPr>
          <p:cNvSpPr/>
          <p:nvPr/>
        </p:nvSpPr>
        <p:spPr bwMode="auto">
          <a:xfrm>
            <a:off x="2000581" y="2954534"/>
            <a:ext cx="144000" cy="144000"/>
          </a:xfrm>
          <a:prstGeom prst="ellipse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0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4</a:t>
            </a:r>
            <a:endParaRPr kumimoji="1" lang="ko-KR" altLang="en-US" sz="10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aphicFrame>
        <p:nvGraphicFramePr>
          <p:cNvPr id="51" name="표 8">
            <a:extLst>
              <a:ext uri="{FF2B5EF4-FFF2-40B4-BE49-F238E27FC236}">
                <a16:creationId xmlns:a16="http://schemas.microsoft.com/office/drawing/2014/main" id="{41E87D22-6A55-4058-8427-CC0A84F222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9512143"/>
              </p:ext>
            </p:extLst>
          </p:nvPr>
        </p:nvGraphicFramePr>
        <p:xfrm>
          <a:off x="3656598" y="7592996"/>
          <a:ext cx="2996952" cy="11623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4530">
                  <a:extLst>
                    <a:ext uri="{9D8B030D-6E8A-4147-A177-3AD203B41FA5}">
                      <a16:colId xmlns:a16="http://schemas.microsoft.com/office/drawing/2014/main" val="1343360611"/>
                    </a:ext>
                  </a:extLst>
                </a:gridCol>
                <a:gridCol w="2072422">
                  <a:extLst>
                    <a:ext uri="{9D8B030D-6E8A-4147-A177-3AD203B41FA5}">
                      <a16:colId xmlns:a16="http://schemas.microsoft.com/office/drawing/2014/main" val="1840041746"/>
                    </a:ext>
                  </a:extLst>
                </a:gridCol>
              </a:tblGrid>
              <a:tr h="290576"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입력양식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개인상담</a:t>
                      </a: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/</a:t>
                      </a: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집단상담 가능</a:t>
                      </a:r>
                      <a:endParaRPr lang="en-US" altLang="ko-KR" sz="1000" b="0" dirty="0">
                        <a:solidFill>
                          <a:schemeClr val="tx1"/>
                        </a:solidFill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8358367"/>
                  </a:ext>
                </a:extLst>
              </a:tr>
              <a:tr h="290576">
                <a:tc>
                  <a:txBody>
                    <a:bodyPr/>
                    <a:lstStyle/>
                    <a:p>
                      <a:pPr algn="l" latinLnBrk="1"/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ko-KR" sz="1000" dirty="0"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- </a:t>
                      </a:r>
                      <a:r>
                        <a:rPr lang="ko-KR" altLang="en-US" sz="1000" dirty="0"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개인상담</a:t>
                      </a:r>
                      <a:r>
                        <a:rPr lang="en-US" altLang="ko-KR" sz="1000" dirty="0"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 </a:t>
                      </a:r>
                      <a:r>
                        <a:rPr lang="en-US" altLang="ko-KR" sz="1000" b="1" dirty="0">
                          <a:solidFill>
                            <a:srgbClr val="FF0000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1:1 </a:t>
                      </a:r>
                      <a:r>
                        <a:rPr lang="ko-KR" altLang="en-US" sz="1000" b="1" dirty="0">
                          <a:solidFill>
                            <a:srgbClr val="FF0000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상담 시 </a:t>
                      </a:r>
                      <a:r>
                        <a:rPr lang="ko-KR" altLang="en-US" sz="1000" dirty="0"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입력</a:t>
                      </a:r>
                      <a:endParaRPr lang="en-US" altLang="ko-KR" sz="1000" dirty="0"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3827349"/>
                  </a:ext>
                </a:extLst>
              </a:tr>
              <a:tr h="290576">
                <a:tc>
                  <a:txBody>
                    <a:bodyPr/>
                    <a:lstStyle/>
                    <a:p>
                      <a:pPr algn="l" latinLnBrk="1"/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ko-KR" sz="1000" dirty="0"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- </a:t>
                      </a:r>
                      <a:r>
                        <a:rPr lang="ko-KR" altLang="en-US" sz="1000" dirty="0"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집단상담</a:t>
                      </a:r>
                      <a:r>
                        <a:rPr lang="en-US" altLang="ko-KR" sz="1000" dirty="0"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 </a:t>
                      </a:r>
                      <a:r>
                        <a:rPr lang="en-US" altLang="ko-KR" sz="1000" b="1" dirty="0">
                          <a:solidFill>
                            <a:srgbClr val="FF0000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1:</a:t>
                      </a:r>
                      <a:r>
                        <a:rPr lang="ko-KR" altLang="en-US" sz="1000" b="1" dirty="0">
                          <a:solidFill>
                            <a:srgbClr val="FF0000"/>
                          </a:solidFill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다수 상담 시 </a:t>
                      </a:r>
                      <a:r>
                        <a:rPr lang="ko-KR" altLang="en-US" sz="1000" dirty="0"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입력</a:t>
                      </a:r>
                      <a:endParaRPr lang="en-US" altLang="ko-KR" sz="1000" dirty="0"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6506065"/>
                  </a:ext>
                </a:extLst>
              </a:tr>
              <a:tr h="290576"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객관형 상담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ko-KR" altLang="en-US" sz="1000" dirty="0">
                          <a:latin typeface="Malgun Gothic" panose="020B0503020000020004" pitchFamily="34" charset="-127"/>
                          <a:ea typeface="Malgun Gothic" panose="020B0503020000020004" pitchFamily="34" charset="-127"/>
                        </a:rPr>
                        <a:t>타이핑 없는 입력 편의 서비스</a:t>
                      </a:r>
                      <a:endParaRPr lang="en-US" altLang="ko-KR" sz="1000" dirty="0">
                        <a:latin typeface="Malgun Gothic" panose="020B0503020000020004" pitchFamily="34" charset="-127"/>
                        <a:ea typeface="Malgun Gothic" panose="020B0503020000020004" pitchFamily="34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2917938"/>
                  </a:ext>
                </a:extLst>
              </a:tr>
            </a:tbl>
          </a:graphicData>
        </a:graphic>
      </p:graphicFrame>
      <p:sp>
        <p:nvSpPr>
          <p:cNvPr id="52" name="타원 51">
            <a:extLst>
              <a:ext uri="{FF2B5EF4-FFF2-40B4-BE49-F238E27FC236}">
                <a16:creationId xmlns:a16="http://schemas.microsoft.com/office/drawing/2014/main" id="{470D72B0-ED89-4D0E-9241-8E2F4E204621}"/>
              </a:ext>
            </a:extLst>
          </p:cNvPr>
          <p:cNvSpPr/>
          <p:nvPr/>
        </p:nvSpPr>
        <p:spPr bwMode="auto">
          <a:xfrm>
            <a:off x="3573016" y="7662859"/>
            <a:ext cx="144000" cy="144000"/>
          </a:xfrm>
          <a:prstGeom prst="ellipse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0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5</a:t>
            </a:r>
            <a:endParaRPr kumimoji="1" lang="ko-KR" altLang="en-US" sz="10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5" name="타원 54">
            <a:extLst>
              <a:ext uri="{FF2B5EF4-FFF2-40B4-BE49-F238E27FC236}">
                <a16:creationId xmlns:a16="http://schemas.microsoft.com/office/drawing/2014/main" id="{515C668A-3912-45A1-981F-4EA84474B6EE}"/>
              </a:ext>
            </a:extLst>
          </p:cNvPr>
          <p:cNvSpPr/>
          <p:nvPr/>
        </p:nvSpPr>
        <p:spPr bwMode="auto">
          <a:xfrm>
            <a:off x="3573016" y="8529920"/>
            <a:ext cx="144000" cy="144000"/>
          </a:xfrm>
          <a:prstGeom prst="ellipse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ko-KR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6</a:t>
            </a:r>
            <a:endParaRPr kumimoji="1" lang="ko-KR" altLang="en-US" sz="10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6" name="직사각형 55">
            <a:extLst>
              <a:ext uri="{FF2B5EF4-FFF2-40B4-BE49-F238E27FC236}">
                <a16:creationId xmlns:a16="http://schemas.microsoft.com/office/drawing/2014/main" id="{73EEB0CC-9CC4-4EDE-AD3E-5BE8E687C4E9}"/>
              </a:ext>
            </a:extLst>
          </p:cNvPr>
          <p:cNvSpPr/>
          <p:nvPr/>
        </p:nvSpPr>
        <p:spPr bwMode="auto">
          <a:xfrm>
            <a:off x="0" y="4880992"/>
            <a:ext cx="2924944" cy="32009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eaLnBrk="1" latinLnBrk="1" hangingPunct="1"/>
            <a:r>
              <a:rPr lang="en-US" altLang="ko-KR" sz="1100" b="1" dirty="0">
                <a:solidFill>
                  <a:srgbClr val="00498F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&lt;</a:t>
            </a:r>
            <a:r>
              <a:rPr lang="ko-KR" altLang="en-US" sz="1100" b="1" dirty="0">
                <a:solidFill>
                  <a:srgbClr val="00498F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상담입력 화면</a:t>
            </a:r>
            <a:r>
              <a:rPr lang="en-US" altLang="ko-KR" sz="1100" b="1" dirty="0">
                <a:solidFill>
                  <a:srgbClr val="00498F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&gt;</a:t>
            </a:r>
            <a:endParaRPr lang="en-US" altLang="ko-KR" sz="11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50" name="타원 49">
            <a:extLst>
              <a:ext uri="{FF2B5EF4-FFF2-40B4-BE49-F238E27FC236}">
                <a16:creationId xmlns:a16="http://schemas.microsoft.com/office/drawing/2014/main" id="{1DC6EC89-296F-4E5B-9077-FFAF8181D604}"/>
              </a:ext>
            </a:extLst>
          </p:cNvPr>
          <p:cNvSpPr/>
          <p:nvPr/>
        </p:nvSpPr>
        <p:spPr bwMode="auto">
          <a:xfrm>
            <a:off x="173014" y="5444294"/>
            <a:ext cx="144000" cy="144000"/>
          </a:xfrm>
          <a:prstGeom prst="ellipse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0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5</a:t>
            </a:r>
            <a:endParaRPr kumimoji="1" lang="ko-KR" altLang="en-US" sz="10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8" name="타원 57">
            <a:extLst>
              <a:ext uri="{FF2B5EF4-FFF2-40B4-BE49-F238E27FC236}">
                <a16:creationId xmlns:a16="http://schemas.microsoft.com/office/drawing/2014/main" id="{006DE4D5-DBBB-44F6-AA67-AFFDF4DC2644}"/>
              </a:ext>
            </a:extLst>
          </p:cNvPr>
          <p:cNvSpPr/>
          <p:nvPr/>
        </p:nvSpPr>
        <p:spPr bwMode="auto">
          <a:xfrm>
            <a:off x="173014" y="7953396"/>
            <a:ext cx="144000" cy="144000"/>
          </a:xfrm>
          <a:prstGeom prst="ellipse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0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6</a:t>
            </a:r>
            <a:endParaRPr kumimoji="1" lang="ko-KR" altLang="en-US" sz="10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CFFE97B0-080A-40E3-B79C-E9B202778103}"/>
              </a:ext>
            </a:extLst>
          </p:cNvPr>
          <p:cNvSpPr/>
          <p:nvPr/>
        </p:nvSpPr>
        <p:spPr bwMode="auto">
          <a:xfrm>
            <a:off x="3495232" y="5444294"/>
            <a:ext cx="144000" cy="144000"/>
          </a:xfrm>
          <a:prstGeom prst="ellipse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0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6</a:t>
            </a:r>
            <a:endParaRPr kumimoji="1" lang="ko-KR" altLang="en-US" sz="10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073997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직사각형 27">
            <a:extLst>
              <a:ext uri="{FF2B5EF4-FFF2-40B4-BE49-F238E27FC236}">
                <a16:creationId xmlns:a16="http://schemas.microsoft.com/office/drawing/2014/main" id="{54F82AC7-2B10-C345-A2FA-4068BB3EF20A}"/>
              </a:ext>
            </a:extLst>
          </p:cNvPr>
          <p:cNvSpPr/>
          <p:nvPr/>
        </p:nvSpPr>
        <p:spPr>
          <a:xfrm>
            <a:off x="272739" y="1208584"/>
            <a:ext cx="996021" cy="374729"/>
          </a:xfrm>
          <a:prstGeom prst="rect">
            <a:avLst/>
          </a:prstGeom>
          <a:solidFill>
            <a:srgbClr val="00498F"/>
          </a:solidFill>
          <a:ln w="19050">
            <a:solidFill>
              <a:srgbClr val="0049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 dirty="0">
                <a:solidFill>
                  <a:prstClr val="white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주요기능</a:t>
            </a:r>
          </a:p>
        </p:txBody>
      </p:sp>
      <p:sp>
        <p:nvSpPr>
          <p:cNvPr id="29" name="직사각형 28">
            <a:extLst>
              <a:ext uri="{FF2B5EF4-FFF2-40B4-BE49-F238E27FC236}">
                <a16:creationId xmlns:a16="http://schemas.microsoft.com/office/drawing/2014/main" id="{272B1512-673B-184F-8227-5C903E38DCE4}"/>
              </a:ext>
            </a:extLst>
          </p:cNvPr>
          <p:cNvSpPr/>
          <p:nvPr/>
        </p:nvSpPr>
        <p:spPr>
          <a:xfrm>
            <a:off x="1268761" y="1208584"/>
            <a:ext cx="5316500" cy="374729"/>
          </a:xfrm>
          <a:prstGeom prst="rect">
            <a:avLst/>
          </a:prstGeom>
          <a:solidFill>
            <a:schemeClr val="bg1"/>
          </a:solidFill>
          <a:ln w="19050">
            <a:solidFill>
              <a:srgbClr val="0049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200" b="1" dirty="0">
                <a:solidFill>
                  <a:prstClr val="black">
                    <a:lumMod val="65000"/>
                    <a:lumOff val="35000"/>
                  </a:prstClr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상담이력조회 활용방법</a:t>
            </a:r>
            <a:endParaRPr lang="en-US" altLang="ko-KR" sz="1200" b="1" dirty="0">
              <a:solidFill>
                <a:prstClr val="black">
                  <a:lumMod val="65000"/>
                  <a:lumOff val="35000"/>
                </a:prstClr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23" name="Text Box 256">
            <a:extLst>
              <a:ext uri="{FF2B5EF4-FFF2-40B4-BE49-F238E27FC236}">
                <a16:creationId xmlns:a16="http://schemas.microsoft.com/office/drawing/2014/main" id="{ECC33FE9-1A3C-48CA-A70F-61C6898EA7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187" y="488504"/>
            <a:ext cx="4539597" cy="414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kumimoji="1" sz="1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 sz="1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 sz="1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 sz="1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 sz="1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latinLnBrk="0">
              <a:lnSpc>
                <a:spcPct val="150000"/>
              </a:lnSpc>
              <a:defRPr/>
            </a:pPr>
            <a:r>
              <a:rPr lang="en-US" altLang="ko-KR" sz="1600" kern="0" dirty="0">
                <a:solidFill>
                  <a:srgbClr val="00498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HY-CDP</a:t>
            </a:r>
            <a:r>
              <a:rPr lang="ko-KR" altLang="en-US" sz="1600" kern="0" dirty="0">
                <a:solidFill>
                  <a:srgbClr val="00498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시스템 </a:t>
            </a:r>
            <a:r>
              <a:rPr lang="ko-KR" altLang="en-US" sz="1600" kern="0" dirty="0" err="1">
                <a:latin typeface="HY헤드라인M" panose="02030600000101010101" pitchFamily="18" charset="-127"/>
                <a:ea typeface="HY헤드라인M" panose="02030600000101010101" pitchFamily="18" charset="-127"/>
              </a:rPr>
              <a:t>교수사용자</a:t>
            </a:r>
            <a:r>
              <a:rPr lang="ko-KR" altLang="en-US" sz="1600" kern="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sz="1600" kern="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QUICK POINT</a:t>
            </a:r>
          </a:p>
        </p:txBody>
      </p: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DC363920-4B5B-42A3-B327-69B5A282ABD1}"/>
              </a:ext>
            </a:extLst>
          </p:cNvPr>
          <p:cNvGrpSpPr/>
          <p:nvPr/>
        </p:nvGrpSpPr>
        <p:grpSpPr>
          <a:xfrm>
            <a:off x="210013" y="534233"/>
            <a:ext cx="338667" cy="386319"/>
            <a:chOff x="3812357" y="899291"/>
            <a:chExt cx="3867248" cy="4411393"/>
          </a:xfrm>
        </p:grpSpPr>
        <p:sp>
          <p:nvSpPr>
            <p:cNvPr id="25" name="도넛 14">
              <a:extLst>
                <a:ext uri="{FF2B5EF4-FFF2-40B4-BE49-F238E27FC236}">
                  <a16:creationId xmlns:a16="http://schemas.microsoft.com/office/drawing/2014/main" id="{2ADB0DD2-82B3-488A-831A-702F11EF916F}"/>
                </a:ext>
              </a:extLst>
            </p:cNvPr>
            <p:cNvSpPr/>
            <p:nvPr/>
          </p:nvSpPr>
          <p:spPr>
            <a:xfrm>
              <a:off x="3812357" y="1443436"/>
              <a:ext cx="3867248" cy="3867248"/>
            </a:xfrm>
            <a:prstGeom prst="donut">
              <a:avLst>
                <a:gd name="adj" fmla="val 22027"/>
              </a:avLst>
            </a:prstGeom>
            <a:solidFill>
              <a:srgbClr val="0066B2"/>
            </a:solidFill>
            <a:ln>
              <a:solidFill>
                <a:srgbClr val="0066B2"/>
              </a:solidFill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black"/>
                </a:solidFill>
                <a:latin typeface="Nanum Gothic" panose="020D0604000000000000" pitchFamily="34" charset="-127"/>
                <a:ea typeface="Nanum Gothic" panose="020D0604000000000000" pitchFamily="34" charset="-127"/>
              </a:endParaRPr>
            </a:p>
          </p:txBody>
        </p:sp>
        <p:sp>
          <p:nvSpPr>
            <p:cNvPr id="26" name="달 25">
              <a:extLst>
                <a:ext uri="{FF2B5EF4-FFF2-40B4-BE49-F238E27FC236}">
                  <a16:creationId xmlns:a16="http://schemas.microsoft.com/office/drawing/2014/main" id="{19111A2B-5F34-4616-AD3B-BC0DB780EACE}"/>
                </a:ext>
              </a:extLst>
            </p:cNvPr>
            <p:cNvSpPr/>
            <p:nvPr/>
          </p:nvSpPr>
          <p:spPr>
            <a:xfrm rot="15300000">
              <a:off x="5112512" y="2330334"/>
              <a:ext cx="1694687" cy="3389378"/>
            </a:xfrm>
            <a:prstGeom prst="moon">
              <a:avLst>
                <a:gd name="adj" fmla="val 29977"/>
              </a:avLst>
            </a:prstGeom>
            <a:solidFill>
              <a:srgbClr val="00498F">
                <a:alpha val="5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Nanum Gothic" panose="020D0604000000000000" pitchFamily="34" charset="-127"/>
                <a:ea typeface="Nanum Gothic" panose="020D0604000000000000" pitchFamily="34" charset="-127"/>
              </a:endParaRPr>
            </a:p>
          </p:txBody>
        </p:sp>
        <p:sp>
          <p:nvSpPr>
            <p:cNvPr id="27" name="달 26">
              <a:extLst>
                <a:ext uri="{FF2B5EF4-FFF2-40B4-BE49-F238E27FC236}">
                  <a16:creationId xmlns:a16="http://schemas.microsoft.com/office/drawing/2014/main" id="{75642E37-A7E3-468D-8BF5-5631ACAE473C}"/>
                </a:ext>
              </a:extLst>
            </p:cNvPr>
            <p:cNvSpPr/>
            <p:nvPr/>
          </p:nvSpPr>
          <p:spPr>
            <a:xfrm rot="8100000">
              <a:off x="5478781" y="899291"/>
              <a:ext cx="1694688" cy="3389376"/>
            </a:xfrm>
            <a:prstGeom prst="moon">
              <a:avLst>
                <a:gd name="adj" fmla="val 36566"/>
              </a:avLst>
            </a:prstGeom>
            <a:gradFill flip="none" rotWithShape="1">
              <a:gsLst>
                <a:gs pos="43000">
                  <a:srgbClr val="FFC802"/>
                </a:gs>
                <a:gs pos="100000">
                  <a:srgbClr val="FFE06B"/>
                </a:gs>
              </a:gsLst>
              <a:path path="rect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Nanum Gothic" panose="020D0604000000000000" pitchFamily="34" charset="-127"/>
                <a:ea typeface="Nanum Gothic" panose="020D0604000000000000" pitchFamily="34" charset="-127"/>
              </a:endParaRPr>
            </a:p>
          </p:txBody>
        </p:sp>
        <p:sp>
          <p:nvSpPr>
            <p:cNvPr id="30" name="달 29">
              <a:extLst>
                <a:ext uri="{FF2B5EF4-FFF2-40B4-BE49-F238E27FC236}">
                  <a16:creationId xmlns:a16="http://schemas.microsoft.com/office/drawing/2014/main" id="{96C04749-68F1-47FC-A8E7-8C76C6AB6C30}"/>
                </a:ext>
              </a:extLst>
            </p:cNvPr>
            <p:cNvSpPr/>
            <p:nvPr/>
          </p:nvSpPr>
          <p:spPr>
            <a:xfrm>
              <a:off x="4033521" y="1495042"/>
              <a:ext cx="1694686" cy="3389379"/>
            </a:xfrm>
            <a:prstGeom prst="moon">
              <a:avLst>
                <a:gd name="adj" fmla="val 32184"/>
              </a:avLst>
            </a:prstGeom>
            <a:solidFill>
              <a:srgbClr val="0066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Nanum Gothic" panose="020D0604000000000000" pitchFamily="34" charset="-127"/>
                <a:ea typeface="Nanum Gothic" panose="020D0604000000000000" pitchFamily="34" charset="-127"/>
              </a:endParaRPr>
            </a:p>
          </p:txBody>
        </p:sp>
        <p:sp>
          <p:nvSpPr>
            <p:cNvPr id="31" name="달 30">
              <a:extLst>
                <a:ext uri="{FF2B5EF4-FFF2-40B4-BE49-F238E27FC236}">
                  <a16:creationId xmlns:a16="http://schemas.microsoft.com/office/drawing/2014/main" id="{71E55DBD-BF1B-4B7D-A07E-5714290DFDB9}"/>
                </a:ext>
              </a:extLst>
            </p:cNvPr>
            <p:cNvSpPr/>
            <p:nvPr/>
          </p:nvSpPr>
          <p:spPr>
            <a:xfrm>
              <a:off x="4033518" y="1495045"/>
              <a:ext cx="1694683" cy="3389378"/>
            </a:xfrm>
            <a:prstGeom prst="moon">
              <a:avLst>
                <a:gd name="adj" fmla="val 18030"/>
              </a:avLst>
            </a:prstGeom>
            <a:solidFill>
              <a:srgbClr val="00498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  <a:latin typeface="Nanum Gothic" panose="020D0604000000000000" pitchFamily="34" charset="-127"/>
                <a:ea typeface="Nanum Gothic" panose="020D0604000000000000" pitchFamily="34" charset="-127"/>
              </a:endParaRPr>
            </a:p>
          </p:txBody>
        </p:sp>
        <p:sp>
          <p:nvSpPr>
            <p:cNvPr id="32" name="달 31">
              <a:extLst>
                <a:ext uri="{FF2B5EF4-FFF2-40B4-BE49-F238E27FC236}">
                  <a16:creationId xmlns:a16="http://schemas.microsoft.com/office/drawing/2014/main" id="{B90AF9F4-0AAC-4ACC-9B91-3AB7860C52E1}"/>
                </a:ext>
              </a:extLst>
            </p:cNvPr>
            <p:cNvSpPr/>
            <p:nvPr/>
          </p:nvSpPr>
          <p:spPr>
            <a:xfrm rot="15300000">
              <a:off x="5112512" y="2330334"/>
              <a:ext cx="1694687" cy="3389378"/>
            </a:xfrm>
            <a:prstGeom prst="moon">
              <a:avLst>
                <a:gd name="adj" fmla="val 20354"/>
              </a:avLst>
            </a:prstGeom>
            <a:gradFill flip="none" rotWithShape="1">
              <a:gsLst>
                <a:gs pos="0">
                  <a:schemeClr val="accent6">
                    <a:lumMod val="20000"/>
                    <a:lumOff val="80000"/>
                  </a:schemeClr>
                </a:gs>
                <a:gs pos="48000">
                  <a:srgbClr val="0066B2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  <a:latin typeface="Nanum Gothic" panose="020D0604000000000000" pitchFamily="34" charset="-127"/>
                <a:ea typeface="Nanum Gothic" panose="020D0604000000000000" pitchFamily="34" charset="-127"/>
              </a:endParaRPr>
            </a:p>
          </p:txBody>
        </p:sp>
      </p:grpSp>
      <p:pic>
        <p:nvPicPr>
          <p:cNvPr id="2" name="그림 1">
            <a:extLst>
              <a:ext uri="{FF2B5EF4-FFF2-40B4-BE49-F238E27FC236}">
                <a16:creationId xmlns:a16="http://schemas.microsoft.com/office/drawing/2014/main" id="{7F842385-4D97-41B3-ACE8-EE00E6A28B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350" y="1975620"/>
            <a:ext cx="6356399" cy="414022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AD4A3B-B75E-4F29-A9F3-0E3F4C81F8CC}"/>
              </a:ext>
            </a:extLst>
          </p:cNvPr>
          <p:cNvSpPr txBox="1"/>
          <p:nvPr/>
        </p:nvSpPr>
        <p:spPr>
          <a:xfrm>
            <a:off x="292011" y="1627246"/>
            <a:ext cx="3432130" cy="293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ko-KR" altLang="en-US" sz="10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학생과 직접 상담한 이력 내역 확인</a:t>
            </a:r>
            <a:endParaRPr lang="en-US" altLang="ko-KR" sz="10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6" name="타원 5">
            <a:extLst>
              <a:ext uri="{FF2B5EF4-FFF2-40B4-BE49-F238E27FC236}">
                <a16:creationId xmlns:a16="http://schemas.microsoft.com/office/drawing/2014/main" id="{D57206DC-E574-4F57-8BCF-69AB23E99BD3}"/>
              </a:ext>
            </a:extLst>
          </p:cNvPr>
          <p:cNvSpPr/>
          <p:nvPr/>
        </p:nvSpPr>
        <p:spPr bwMode="auto">
          <a:xfrm>
            <a:off x="229381" y="2282160"/>
            <a:ext cx="144000" cy="144000"/>
          </a:xfrm>
          <a:prstGeom prst="ellipse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0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endParaRPr kumimoji="1" lang="ko-KR" altLang="en-US" sz="10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id="{F861288A-B8E4-4FDE-A050-03450147EB16}"/>
              </a:ext>
            </a:extLst>
          </p:cNvPr>
          <p:cNvSpPr/>
          <p:nvPr/>
        </p:nvSpPr>
        <p:spPr bwMode="auto">
          <a:xfrm>
            <a:off x="2348880" y="3728864"/>
            <a:ext cx="144000" cy="144000"/>
          </a:xfrm>
          <a:prstGeom prst="ellipse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0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endParaRPr kumimoji="1" lang="ko-KR" altLang="en-US" sz="10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662BD6F6-0CC6-4FC3-8749-3E6F12483915}"/>
              </a:ext>
            </a:extLst>
          </p:cNvPr>
          <p:cNvSpPr/>
          <p:nvPr/>
        </p:nvSpPr>
        <p:spPr bwMode="auto">
          <a:xfrm>
            <a:off x="5445224" y="4520952"/>
            <a:ext cx="144000" cy="144000"/>
          </a:xfrm>
          <a:prstGeom prst="ellipse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0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3</a:t>
            </a:r>
            <a:endParaRPr kumimoji="1" lang="ko-KR" altLang="en-US" sz="10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1C20B0F0-FFAA-4ADD-A08E-934DDD8F72CD}"/>
              </a:ext>
            </a:extLst>
          </p:cNvPr>
          <p:cNvSpPr/>
          <p:nvPr/>
        </p:nvSpPr>
        <p:spPr bwMode="auto">
          <a:xfrm>
            <a:off x="0" y="6321152"/>
            <a:ext cx="2924944" cy="32009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eaLnBrk="1" latinLnBrk="1" hangingPunct="1"/>
            <a:r>
              <a:rPr lang="en-US" altLang="ko-KR" sz="1100" b="1" dirty="0">
                <a:solidFill>
                  <a:srgbClr val="00498F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  </a:t>
            </a:r>
            <a:r>
              <a:rPr lang="ko-KR" altLang="en-US" sz="1100" b="1" dirty="0">
                <a:solidFill>
                  <a:srgbClr val="00498F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　 상담이력 조회하기</a:t>
            </a:r>
            <a:endParaRPr lang="en-US" altLang="ko-KR" sz="11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AB73DFD-A57F-4194-B1FB-A202E4AFE3B6}"/>
              </a:ext>
            </a:extLst>
          </p:cNvPr>
          <p:cNvSpPr txBox="1"/>
          <p:nvPr/>
        </p:nvSpPr>
        <p:spPr>
          <a:xfrm>
            <a:off x="260350" y="6646193"/>
            <a:ext cx="6006230" cy="7550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0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상담일자별</a:t>
            </a:r>
            <a:r>
              <a:rPr lang="en-US" altLang="ko-KR" sz="10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:</a:t>
            </a:r>
            <a:r>
              <a:rPr lang="ko-KR" altLang="en-US" sz="10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 검색박스 </a:t>
            </a:r>
            <a:r>
              <a:rPr lang="en-US" altLang="ko-KR" sz="10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&gt;</a:t>
            </a:r>
            <a:r>
              <a:rPr lang="ko-KR" altLang="en-US" sz="10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 상담일 </a:t>
            </a:r>
            <a:r>
              <a:rPr lang="en-US" altLang="ko-KR" sz="10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&gt;</a:t>
            </a:r>
            <a:r>
              <a:rPr lang="ko-KR" altLang="en-US" sz="10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 검색하고자 하는 상담일자 선택</a:t>
            </a:r>
            <a:endParaRPr lang="en-US" altLang="ko-KR" sz="10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0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년도</a:t>
            </a:r>
            <a:r>
              <a:rPr lang="en-US" altLang="ko-KR" sz="10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/</a:t>
            </a:r>
            <a:r>
              <a:rPr lang="ko-KR" altLang="en-US" sz="1000" b="1" dirty="0" err="1">
                <a:latin typeface="Malgun Gothic" panose="020B0503020000020004" pitchFamily="34" charset="-127"/>
                <a:ea typeface="Malgun Gothic" panose="020B0503020000020004" pitchFamily="34" charset="-127"/>
              </a:rPr>
              <a:t>학기별</a:t>
            </a:r>
            <a:r>
              <a:rPr lang="en-US" altLang="ko-KR" sz="10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:</a:t>
            </a:r>
            <a:r>
              <a:rPr lang="ko-KR" altLang="en-US" sz="10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 년도</a:t>
            </a:r>
            <a:r>
              <a:rPr lang="en-US" altLang="ko-KR" sz="10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/</a:t>
            </a:r>
            <a:r>
              <a:rPr lang="ko-KR" altLang="en-US" sz="10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학기 입력 </a:t>
            </a:r>
            <a:r>
              <a:rPr lang="en-US" altLang="ko-KR" sz="10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(2019</a:t>
            </a:r>
            <a:r>
              <a:rPr lang="ko-KR" altLang="en-US" sz="10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en-US" altLang="ko-KR" sz="10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2</a:t>
            </a:r>
            <a:r>
              <a:rPr lang="ko-KR" altLang="en-US" sz="10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학기 </a:t>
            </a:r>
            <a:r>
              <a:rPr lang="ko-KR" altLang="en-US" sz="1000" dirty="0" err="1">
                <a:latin typeface="Malgun Gothic" panose="020B0503020000020004" pitchFamily="34" charset="-127"/>
                <a:ea typeface="Malgun Gothic" panose="020B0503020000020004" pitchFamily="34" charset="-127"/>
              </a:rPr>
              <a:t>선택시</a:t>
            </a:r>
            <a:r>
              <a:rPr lang="ko-KR" altLang="en-US" sz="10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en-US" altLang="ko-KR" sz="10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2019</a:t>
            </a:r>
            <a:r>
              <a:rPr lang="ko-KR" altLang="en-US" sz="10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학년도 </a:t>
            </a:r>
            <a:r>
              <a:rPr lang="en-US" altLang="ko-KR" sz="10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2</a:t>
            </a:r>
            <a:r>
              <a:rPr lang="ko-KR" altLang="en-US" sz="10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학기 전체 상담이력내역 조회</a:t>
            </a:r>
            <a:r>
              <a:rPr lang="en-US" altLang="ko-KR" sz="10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)</a:t>
            </a:r>
          </a:p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000" b="1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내 지도학생 이력 조회</a:t>
            </a:r>
            <a:r>
              <a:rPr lang="en-US" altLang="ko-KR" sz="10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:</a:t>
            </a:r>
            <a:r>
              <a:rPr lang="ko-KR" altLang="en-US" sz="10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 검색박스 </a:t>
            </a:r>
            <a:r>
              <a:rPr lang="en-US" altLang="ko-KR" sz="10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&gt;</a:t>
            </a:r>
            <a:r>
              <a:rPr lang="ko-KR" altLang="en-US" sz="10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 지도학생 체크 후 조회 </a:t>
            </a:r>
            <a:endParaRPr lang="en-US" altLang="ko-KR" sz="10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38" name="직사각형 37">
            <a:extLst>
              <a:ext uri="{FF2B5EF4-FFF2-40B4-BE49-F238E27FC236}">
                <a16:creationId xmlns:a16="http://schemas.microsoft.com/office/drawing/2014/main" id="{58A313BB-FADB-4C3E-9A49-994F02028739}"/>
              </a:ext>
            </a:extLst>
          </p:cNvPr>
          <p:cNvSpPr/>
          <p:nvPr/>
        </p:nvSpPr>
        <p:spPr bwMode="auto">
          <a:xfrm>
            <a:off x="0" y="7640591"/>
            <a:ext cx="2924944" cy="32009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eaLnBrk="1" latinLnBrk="1" hangingPunct="1"/>
            <a:r>
              <a:rPr lang="en-US" altLang="ko-KR" sz="1100" b="1" dirty="0">
                <a:solidFill>
                  <a:srgbClr val="00498F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ko-KR" altLang="en-US" sz="1100" b="1" dirty="0">
                <a:solidFill>
                  <a:srgbClr val="00498F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　　상담내용 인쇄방법</a:t>
            </a:r>
            <a:endParaRPr lang="en-US" altLang="ko-KR" sz="11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3A91E3E-1A91-420D-9D53-EE7A83C70233}"/>
              </a:ext>
            </a:extLst>
          </p:cNvPr>
          <p:cNvSpPr txBox="1"/>
          <p:nvPr/>
        </p:nvSpPr>
        <p:spPr>
          <a:xfrm>
            <a:off x="260350" y="7977336"/>
            <a:ext cx="6006230" cy="293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sz="10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학생 선택 </a:t>
            </a:r>
            <a:r>
              <a:rPr lang="en-US" altLang="ko-KR" sz="10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&gt; </a:t>
            </a:r>
            <a:r>
              <a:rPr lang="ko-KR" altLang="en-US" sz="1000" b="1" dirty="0">
                <a:solidFill>
                  <a:srgbClr val="FF000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상담내용 인쇄 </a:t>
            </a:r>
            <a:r>
              <a:rPr lang="ko-KR" altLang="en-US" sz="10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버튼 클릭 </a:t>
            </a:r>
            <a:r>
              <a:rPr lang="en-US" altLang="ko-KR" sz="10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&gt; </a:t>
            </a:r>
            <a:r>
              <a:rPr lang="ko-KR" altLang="en-US" sz="10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인쇄</a:t>
            </a:r>
            <a:endParaRPr lang="en-US" altLang="ko-KR" sz="10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40" name="직사각형 39">
            <a:extLst>
              <a:ext uri="{FF2B5EF4-FFF2-40B4-BE49-F238E27FC236}">
                <a16:creationId xmlns:a16="http://schemas.microsoft.com/office/drawing/2014/main" id="{1A37276F-4A73-4158-A227-D96BCB0EEB9C}"/>
              </a:ext>
            </a:extLst>
          </p:cNvPr>
          <p:cNvSpPr/>
          <p:nvPr/>
        </p:nvSpPr>
        <p:spPr bwMode="auto">
          <a:xfrm>
            <a:off x="0" y="8452731"/>
            <a:ext cx="2924944" cy="32009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eaLnBrk="1" latinLnBrk="1" hangingPunct="1"/>
            <a:r>
              <a:rPr lang="en-US" altLang="ko-KR" sz="1100" b="1" dirty="0">
                <a:solidFill>
                  <a:srgbClr val="00498F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ko-KR" altLang="en-US" sz="1100" b="1" dirty="0">
                <a:solidFill>
                  <a:srgbClr val="00498F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　　상담내용 확인하기</a:t>
            </a:r>
            <a:endParaRPr lang="en-US" altLang="ko-KR" sz="11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6E6164A-D243-49AC-91F5-14A101740615}"/>
              </a:ext>
            </a:extLst>
          </p:cNvPr>
          <p:cNvSpPr txBox="1"/>
          <p:nvPr/>
        </p:nvSpPr>
        <p:spPr>
          <a:xfrm>
            <a:off x="260350" y="8789476"/>
            <a:ext cx="6006230" cy="293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lnSpc>
                <a:spcPct val="150000"/>
              </a:lnSpc>
              <a:buAutoNum type="arabicPeriod"/>
            </a:pPr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해당 학생</a:t>
            </a:r>
            <a:r>
              <a:rPr lang="ko-KR" altLang="en-US" sz="10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en-US" altLang="ko-KR" sz="10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&gt; </a:t>
            </a:r>
            <a:r>
              <a:rPr lang="ko-KR" altLang="en-US" sz="1000" b="1" dirty="0">
                <a:solidFill>
                  <a:srgbClr val="FF000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상담제목</a:t>
            </a:r>
            <a:r>
              <a:rPr lang="ko-KR" altLang="en-US" sz="10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 클릭 </a:t>
            </a:r>
            <a:r>
              <a:rPr lang="en-US" altLang="ko-KR" sz="1000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&gt; </a:t>
            </a:r>
            <a:r>
              <a:rPr lang="ko-KR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기존 입력한 상담내용 확인</a:t>
            </a:r>
            <a:endParaRPr lang="en-US" altLang="ko-KR" sz="1000" dirty="0"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sp>
        <p:nvSpPr>
          <p:cNvPr id="11" name="타원 10">
            <a:extLst>
              <a:ext uri="{FF2B5EF4-FFF2-40B4-BE49-F238E27FC236}">
                <a16:creationId xmlns:a16="http://schemas.microsoft.com/office/drawing/2014/main" id="{361E3C02-39E5-4CDB-8A84-7F1374D463EE}"/>
              </a:ext>
            </a:extLst>
          </p:cNvPr>
          <p:cNvSpPr/>
          <p:nvPr/>
        </p:nvSpPr>
        <p:spPr bwMode="auto">
          <a:xfrm>
            <a:off x="213336" y="6406874"/>
            <a:ext cx="144000" cy="144000"/>
          </a:xfrm>
          <a:prstGeom prst="ellipse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0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endParaRPr kumimoji="1" lang="ko-KR" altLang="en-US" sz="10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" name="타원 11">
            <a:extLst>
              <a:ext uri="{FF2B5EF4-FFF2-40B4-BE49-F238E27FC236}">
                <a16:creationId xmlns:a16="http://schemas.microsoft.com/office/drawing/2014/main" id="{B0DEA9C4-4961-45C1-B288-48A6A01BAD73}"/>
              </a:ext>
            </a:extLst>
          </p:cNvPr>
          <p:cNvSpPr/>
          <p:nvPr/>
        </p:nvSpPr>
        <p:spPr bwMode="auto">
          <a:xfrm>
            <a:off x="213336" y="7731347"/>
            <a:ext cx="144000" cy="144000"/>
          </a:xfrm>
          <a:prstGeom prst="ellipse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0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endParaRPr kumimoji="1" lang="ko-KR" altLang="en-US" sz="10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3" name="타원 12">
            <a:extLst>
              <a:ext uri="{FF2B5EF4-FFF2-40B4-BE49-F238E27FC236}">
                <a16:creationId xmlns:a16="http://schemas.microsoft.com/office/drawing/2014/main" id="{DE0BE96E-03E7-4D83-B495-8F1E946085A5}"/>
              </a:ext>
            </a:extLst>
          </p:cNvPr>
          <p:cNvSpPr/>
          <p:nvPr/>
        </p:nvSpPr>
        <p:spPr bwMode="auto">
          <a:xfrm>
            <a:off x="213336" y="8532068"/>
            <a:ext cx="144000" cy="144000"/>
          </a:xfrm>
          <a:prstGeom prst="ellipse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0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3</a:t>
            </a:r>
            <a:endParaRPr kumimoji="1" lang="ko-KR" altLang="en-US" sz="10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54004374"/>
      </p:ext>
    </p:extLst>
  </p:cSld>
  <p:clrMapOvr>
    <a:masterClrMapping/>
  </p:clrMapOvr>
</p:sld>
</file>

<file path=ppt/theme/theme1.xml><?xml version="1.0" encoding="utf-8"?>
<a:theme xmlns:a="http://schemas.openxmlformats.org/drawingml/2006/main" name="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27946</TotalTime>
  <Words>519</Words>
  <Application>Microsoft Office PowerPoint</Application>
  <PresentationFormat>A4 용지(210x297mm)</PresentationFormat>
  <Paragraphs>147</Paragraphs>
  <Slides>5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5</vt:i4>
      </vt:variant>
    </vt:vector>
  </HeadingPairs>
  <TitlesOfParts>
    <vt:vector size="14" baseType="lpstr">
      <vt:lpstr>Nanum Gothic</vt:lpstr>
      <vt:lpstr>Malgun Gothic Semilight</vt:lpstr>
      <vt:lpstr>Trebuchet MS</vt:lpstr>
      <vt:lpstr>HY헤드라인M</vt:lpstr>
      <vt:lpstr>Malgun Gothic</vt:lpstr>
      <vt:lpstr>굴림</vt:lpstr>
      <vt:lpstr>나눔고딕</vt:lpstr>
      <vt:lpstr>Malgun Gothic</vt:lpstr>
      <vt:lpstr>기본 디자인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동양텔레콤(주)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김서윤</dc:creator>
  <cp:lastModifiedBy>HYU</cp:lastModifiedBy>
  <cp:revision>2317</cp:revision>
  <cp:lastPrinted>2015-02-26T01:42:02Z</cp:lastPrinted>
  <dcterms:created xsi:type="dcterms:W3CDTF">2001-07-03T09:11:57Z</dcterms:created>
  <dcterms:modified xsi:type="dcterms:W3CDTF">2023-02-21T00:14:16Z</dcterms:modified>
</cp:coreProperties>
</file>